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37"/>
  </p:notesMasterIdLst>
  <p:sldIdLst>
    <p:sldId id="256" r:id="rId3"/>
    <p:sldId id="291" r:id="rId4"/>
    <p:sldId id="262" r:id="rId5"/>
    <p:sldId id="261" r:id="rId6"/>
    <p:sldId id="297" r:id="rId7"/>
    <p:sldId id="260" r:id="rId8"/>
    <p:sldId id="298" r:id="rId9"/>
    <p:sldId id="259" r:id="rId10"/>
    <p:sldId id="296" r:id="rId11"/>
    <p:sldId id="281" r:id="rId12"/>
    <p:sldId id="288" r:id="rId13"/>
    <p:sldId id="287" r:id="rId14"/>
    <p:sldId id="294" r:id="rId15"/>
    <p:sldId id="293" r:id="rId16"/>
    <p:sldId id="258" r:id="rId17"/>
    <p:sldId id="282" r:id="rId18"/>
    <p:sldId id="295" r:id="rId19"/>
    <p:sldId id="257" r:id="rId20"/>
    <p:sldId id="265" r:id="rId21"/>
    <p:sldId id="266" r:id="rId22"/>
    <p:sldId id="289" r:id="rId23"/>
    <p:sldId id="276" r:id="rId24"/>
    <p:sldId id="290" r:id="rId25"/>
    <p:sldId id="285" r:id="rId26"/>
    <p:sldId id="264" r:id="rId27"/>
    <p:sldId id="278" r:id="rId28"/>
    <p:sldId id="267" r:id="rId29"/>
    <p:sldId id="277" r:id="rId30"/>
    <p:sldId id="284" r:id="rId31"/>
    <p:sldId id="268" r:id="rId32"/>
    <p:sldId id="280" r:id="rId33"/>
    <p:sldId id="274" r:id="rId34"/>
    <p:sldId id="292" r:id="rId35"/>
    <p:sldId id="279"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DF329C-1500-A51E-A720-BB6CD47C532C}" v="2533" dt="2021-12-07T20:36:55.486"/>
    <p1510:client id="{2E639214-3FFD-CF57-5D98-78902543F246}" v="53" dt="2022-08-09T04:42:34.731"/>
    <p1510:client id="{55333B7C-64D1-D8B4-9B9E-3913CC8F45F5}" v="188" dt="2022-08-05T14:01:22.428"/>
    <p1510:client id="{586180AB-7AD1-7E45-7D23-EAF4BADE24B1}" v="136" dt="2021-12-09T20:28:21.352"/>
    <p1510:client id="{6BC9F091-9171-FC8D-3D20-3A7B3288D958}" v="2439" dt="2021-12-09T18:53:36.120"/>
    <p1510:client id="{792E6142-3647-D098-DBBF-ED84677C9E54}" v="864" dt="2022-08-08T20:08:09.700"/>
    <p1510:client id="{7AB1BEAA-C4AA-7E43-7B2A-E9E73945F17B}" v="70" dt="2022-08-05T14:07:11.405"/>
    <p1510:client id="{7DB3EEF5-4BA9-236C-3BAA-A45E851015C2}" v="441" dt="2021-12-14T15:54:11.476"/>
    <p1510:client id="{94F57C7B-5852-C1A9-D5B2-6E476737FEBB}" v="1" dt="2021-12-16T15:14:58.921"/>
    <p1510:client id="{E43A2589-2A93-FCD0-3BB6-FC363FB7CE67}" v="2392" dt="2022-08-03T14:04:25.865"/>
    <p1510:client id="{E9E7684B-C0ED-C131-96A3-C32FB2475AF1}" v="1408" dt="2022-07-29T15:07:22.9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42"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microsoft.com/office/2015/10/relationships/revisionInfo" Target="revisionInfo.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per Celik" userId="S::alper.celik@sickkids.ca::e36f7990-9dd2-4b7a-9eb1-4def4d9f6be9" providerId="AD" clId="Web-{586180AB-7AD1-7E45-7D23-EAF4BADE24B1}"/>
    <pc:docChg chg="modSld">
      <pc:chgData name="Alper Celik" userId="S::alper.celik@sickkids.ca::e36f7990-9dd2-4b7a-9eb1-4def4d9f6be9" providerId="AD" clId="Web-{586180AB-7AD1-7E45-7D23-EAF4BADE24B1}" dt="2021-12-09T20:28:21.352" v="75" actId="20577"/>
      <pc:docMkLst>
        <pc:docMk/>
      </pc:docMkLst>
      <pc:sldChg chg="modSp">
        <pc:chgData name="Alper Celik" userId="S::alper.celik@sickkids.ca::e36f7990-9dd2-4b7a-9eb1-4def4d9f6be9" providerId="AD" clId="Web-{586180AB-7AD1-7E45-7D23-EAF4BADE24B1}" dt="2021-12-09T20:28:21.352" v="75" actId="20577"/>
        <pc:sldMkLst>
          <pc:docMk/>
          <pc:sldMk cId="109857222" sldId="256"/>
        </pc:sldMkLst>
        <pc:spChg chg="mod">
          <ac:chgData name="Alper Celik" userId="S::alper.celik@sickkids.ca::e36f7990-9dd2-4b7a-9eb1-4def4d9f6be9" providerId="AD" clId="Web-{586180AB-7AD1-7E45-7D23-EAF4BADE24B1}" dt="2021-12-09T20:28:21.352" v="75" actId="20577"/>
          <ac:spMkLst>
            <pc:docMk/>
            <pc:sldMk cId="109857222" sldId="256"/>
            <ac:spMk id="3" creationId="{00000000-0000-0000-0000-000000000000}"/>
          </ac:spMkLst>
        </pc:spChg>
      </pc:sldChg>
      <pc:sldChg chg="modSp">
        <pc:chgData name="Alper Celik" userId="S::alper.celik@sickkids.ca::e36f7990-9dd2-4b7a-9eb1-4def4d9f6be9" providerId="AD" clId="Web-{586180AB-7AD1-7E45-7D23-EAF4BADE24B1}" dt="2021-12-09T19:47:22.102" v="8" actId="20577"/>
        <pc:sldMkLst>
          <pc:docMk/>
          <pc:sldMk cId="3178025230" sldId="264"/>
        </pc:sldMkLst>
        <pc:spChg chg="mod">
          <ac:chgData name="Alper Celik" userId="S::alper.celik@sickkids.ca::e36f7990-9dd2-4b7a-9eb1-4def4d9f6be9" providerId="AD" clId="Web-{586180AB-7AD1-7E45-7D23-EAF4BADE24B1}" dt="2021-12-09T19:46:05.929" v="5" actId="20577"/>
          <ac:spMkLst>
            <pc:docMk/>
            <pc:sldMk cId="3178025230" sldId="264"/>
            <ac:spMk id="5" creationId="{11832FE3-0E91-4C98-A9F6-F158CE45BAD8}"/>
          </ac:spMkLst>
        </pc:spChg>
        <pc:spChg chg="mod">
          <ac:chgData name="Alper Celik" userId="S::alper.celik@sickkids.ca::e36f7990-9dd2-4b7a-9eb1-4def4d9f6be9" providerId="AD" clId="Web-{586180AB-7AD1-7E45-7D23-EAF4BADE24B1}" dt="2021-12-09T19:47:22.102" v="8" actId="20577"/>
          <ac:spMkLst>
            <pc:docMk/>
            <pc:sldMk cId="3178025230" sldId="264"/>
            <ac:spMk id="7" creationId="{4D1FAD21-C0C2-4332-8641-3E7109F3EF08}"/>
          </ac:spMkLst>
        </pc:spChg>
      </pc:sldChg>
      <pc:sldChg chg="modSp">
        <pc:chgData name="Alper Celik" userId="S::alper.celik@sickkids.ca::e36f7990-9dd2-4b7a-9eb1-4def4d9f6be9" providerId="AD" clId="Web-{586180AB-7AD1-7E45-7D23-EAF4BADE24B1}" dt="2021-12-09T19:50:10.230" v="73" actId="20577"/>
        <pc:sldMkLst>
          <pc:docMk/>
          <pc:sldMk cId="1072314322" sldId="274"/>
        </pc:sldMkLst>
        <pc:spChg chg="mod">
          <ac:chgData name="Alper Celik" userId="S::alper.celik@sickkids.ca::e36f7990-9dd2-4b7a-9eb1-4def4d9f6be9" providerId="AD" clId="Web-{586180AB-7AD1-7E45-7D23-EAF4BADE24B1}" dt="2021-12-09T19:50:10.230" v="73" actId="20577"/>
          <ac:spMkLst>
            <pc:docMk/>
            <pc:sldMk cId="1072314322" sldId="274"/>
            <ac:spMk id="4" creationId="{240DF98A-20EF-4AB5-94F3-B799C282CAB6}"/>
          </ac:spMkLst>
        </pc:spChg>
        <pc:spChg chg="mod">
          <ac:chgData name="Alper Celik" userId="S::alper.celik@sickkids.ca::e36f7990-9dd2-4b7a-9eb1-4def4d9f6be9" providerId="AD" clId="Web-{586180AB-7AD1-7E45-7D23-EAF4BADE24B1}" dt="2021-12-09T19:50:02.776" v="70" actId="20577"/>
          <ac:spMkLst>
            <pc:docMk/>
            <pc:sldMk cId="1072314322" sldId="274"/>
            <ac:spMk id="5" creationId="{FFB4B4A8-53E8-4FDF-86DF-77880012C657}"/>
          </ac:spMkLst>
        </pc:spChg>
      </pc:sldChg>
    </pc:docChg>
  </pc:docChgLst>
  <pc:docChgLst>
    <pc:chgData name="Alper Celik" userId="S::alper.celik@sickkids.ca::e36f7990-9dd2-4b7a-9eb1-4def4d9f6be9" providerId="AD" clId="Web-{7DB3EEF5-4BA9-236C-3BAA-A45E851015C2}"/>
    <pc:docChg chg="addSld modSld">
      <pc:chgData name="Alper Celik" userId="S::alper.celik@sickkids.ca::e36f7990-9dd2-4b7a-9eb1-4def4d9f6be9" providerId="AD" clId="Web-{7DB3EEF5-4BA9-236C-3BAA-A45E851015C2}" dt="2021-12-14T15:54:11.476" v="425" actId="20577"/>
      <pc:docMkLst>
        <pc:docMk/>
      </pc:docMkLst>
      <pc:sldChg chg="modSp">
        <pc:chgData name="Alper Celik" userId="S::alper.celik@sickkids.ca::e36f7990-9dd2-4b7a-9eb1-4def4d9f6be9" providerId="AD" clId="Web-{7DB3EEF5-4BA9-236C-3BAA-A45E851015C2}" dt="2021-12-14T14:20:35.577" v="403" actId="20577"/>
        <pc:sldMkLst>
          <pc:docMk/>
          <pc:sldMk cId="1072314322" sldId="274"/>
        </pc:sldMkLst>
        <pc:spChg chg="mod">
          <ac:chgData name="Alper Celik" userId="S::alper.celik@sickkids.ca::e36f7990-9dd2-4b7a-9eb1-4def4d9f6be9" providerId="AD" clId="Web-{7DB3EEF5-4BA9-236C-3BAA-A45E851015C2}" dt="2021-12-14T14:20:35.577" v="403" actId="20577"/>
          <ac:spMkLst>
            <pc:docMk/>
            <pc:sldMk cId="1072314322" sldId="274"/>
            <ac:spMk id="5" creationId="{FFB4B4A8-53E8-4FDF-86DF-77880012C657}"/>
          </ac:spMkLst>
        </pc:spChg>
      </pc:sldChg>
      <pc:sldChg chg="addSp delSp modSp new">
        <pc:chgData name="Alper Celik" userId="S::alper.celik@sickkids.ca::e36f7990-9dd2-4b7a-9eb1-4def4d9f6be9" providerId="AD" clId="Web-{7DB3EEF5-4BA9-236C-3BAA-A45E851015C2}" dt="2021-12-14T15:54:11.476" v="425" actId="20577"/>
        <pc:sldMkLst>
          <pc:docMk/>
          <pc:sldMk cId="2331710997" sldId="280"/>
        </pc:sldMkLst>
        <pc:spChg chg="del">
          <ac:chgData name="Alper Celik" userId="S::alper.celik@sickkids.ca::e36f7990-9dd2-4b7a-9eb1-4def4d9f6be9" providerId="AD" clId="Web-{7DB3EEF5-4BA9-236C-3BAA-A45E851015C2}" dt="2021-12-14T14:10:28.725" v="2"/>
          <ac:spMkLst>
            <pc:docMk/>
            <pc:sldMk cId="2331710997" sldId="280"/>
            <ac:spMk id="2" creationId="{4A677BB2-452D-4708-99D1-2D383B5B80D9}"/>
          </ac:spMkLst>
        </pc:spChg>
        <pc:spChg chg="del">
          <ac:chgData name="Alper Celik" userId="S::alper.celik@sickkids.ca::e36f7990-9dd2-4b7a-9eb1-4def4d9f6be9" providerId="AD" clId="Web-{7DB3EEF5-4BA9-236C-3BAA-A45E851015C2}" dt="2021-12-14T14:10:27.038" v="1"/>
          <ac:spMkLst>
            <pc:docMk/>
            <pc:sldMk cId="2331710997" sldId="280"/>
            <ac:spMk id="3" creationId="{193C6614-746A-40B5-83DD-668EE32939F7}"/>
          </ac:spMkLst>
        </pc:spChg>
        <pc:spChg chg="add mod">
          <ac:chgData name="Alper Celik" userId="S::alper.celik@sickkids.ca::e36f7990-9dd2-4b7a-9eb1-4def4d9f6be9" providerId="AD" clId="Web-{7DB3EEF5-4BA9-236C-3BAA-A45E851015C2}" dt="2021-12-14T14:11:47.210" v="13" actId="20577"/>
          <ac:spMkLst>
            <pc:docMk/>
            <pc:sldMk cId="2331710997" sldId="280"/>
            <ac:spMk id="5" creationId="{8B991C51-1341-4F5A-B05B-78251BB7652C}"/>
          </ac:spMkLst>
        </pc:spChg>
        <pc:spChg chg="add mod">
          <ac:chgData name="Alper Celik" userId="S::alper.celik@sickkids.ca::e36f7990-9dd2-4b7a-9eb1-4def4d9f6be9" providerId="AD" clId="Web-{7DB3EEF5-4BA9-236C-3BAA-A45E851015C2}" dt="2021-12-14T15:54:04.836" v="424" actId="20577"/>
          <ac:spMkLst>
            <pc:docMk/>
            <pc:sldMk cId="2331710997" sldId="280"/>
            <ac:spMk id="7" creationId="{A3BA405B-982A-4F17-A5FC-8E3C45F15203}"/>
          </ac:spMkLst>
        </pc:spChg>
        <pc:spChg chg="add mod">
          <ac:chgData name="Alper Celik" userId="S::alper.celik@sickkids.ca::e36f7990-9dd2-4b7a-9eb1-4def4d9f6be9" providerId="AD" clId="Web-{7DB3EEF5-4BA9-236C-3BAA-A45E851015C2}" dt="2021-12-14T15:54:11.476" v="425" actId="20577"/>
          <ac:spMkLst>
            <pc:docMk/>
            <pc:sldMk cId="2331710997" sldId="280"/>
            <ac:spMk id="8" creationId="{9BD80786-1002-422E-9211-08F300671293}"/>
          </ac:spMkLst>
        </pc:spChg>
      </pc:sldChg>
    </pc:docChg>
  </pc:docChgLst>
  <pc:docChgLst>
    <pc:chgData name="Alper Celik" userId="S::alper.celik@sickkids.ca::e36f7990-9dd2-4b7a-9eb1-4def4d9f6be9" providerId="AD" clId="Web-{E9E7684B-C0ED-C131-96A3-C32FB2475AF1}"/>
    <pc:docChg chg="addSld delSld modSld sldOrd">
      <pc:chgData name="Alper Celik" userId="S::alper.celik@sickkids.ca::e36f7990-9dd2-4b7a-9eb1-4def4d9f6be9" providerId="AD" clId="Web-{E9E7684B-C0ED-C131-96A3-C32FB2475AF1}" dt="2022-07-29T15:07:19.467" v="3956" actId="20577"/>
      <pc:docMkLst>
        <pc:docMk/>
      </pc:docMkLst>
      <pc:sldChg chg="modNotes">
        <pc:chgData name="Alper Celik" userId="S::alper.celik@sickkids.ca::e36f7990-9dd2-4b7a-9eb1-4def4d9f6be9" providerId="AD" clId="Web-{E9E7684B-C0ED-C131-96A3-C32FB2475AF1}" dt="2022-07-27T15:43:01.018" v="142"/>
        <pc:sldMkLst>
          <pc:docMk/>
          <pc:sldMk cId="2907918033" sldId="267"/>
        </pc:sldMkLst>
      </pc:sldChg>
      <pc:sldChg chg="del">
        <pc:chgData name="Alper Celik" userId="S::alper.celik@sickkids.ca::e36f7990-9dd2-4b7a-9eb1-4def4d9f6be9" providerId="AD" clId="Web-{E9E7684B-C0ED-C131-96A3-C32FB2475AF1}" dt="2022-07-27T15:47:59.191" v="346"/>
        <pc:sldMkLst>
          <pc:docMk/>
          <pc:sldMk cId="329522138" sldId="275"/>
        </pc:sldMkLst>
      </pc:sldChg>
      <pc:sldChg chg="ord">
        <pc:chgData name="Alper Celik" userId="S::alper.celik@sickkids.ca::e36f7990-9dd2-4b7a-9eb1-4def4d9f6be9" providerId="AD" clId="Web-{E9E7684B-C0ED-C131-96A3-C32FB2475AF1}" dt="2022-07-27T15:42:09.612" v="91"/>
        <pc:sldMkLst>
          <pc:docMk/>
          <pc:sldMk cId="322464294" sldId="278"/>
        </pc:sldMkLst>
      </pc:sldChg>
      <pc:sldChg chg="modSp">
        <pc:chgData name="Alper Celik" userId="S::alper.celik@sickkids.ca::e36f7990-9dd2-4b7a-9eb1-4def4d9f6be9" providerId="AD" clId="Web-{E9E7684B-C0ED-C131-96A3-C32FB2475AF1}" dt="2022-07-27T15:47:56.863" v="345" actId="20577"/>
        <pc:sldMkLst>
          <pc:docMk/>
          <pc:sldMk cId="1315716091" sldId="279"/>
        </pc:sldMkLst>
        <pc:spChg chg="mod">
          <ac:chgData name="Alper Celik" userId="S::alper.celik@sickkids.ca::e36f7990-9dd2-4b7a-9eb1-4def4d9f6be9" providerId="AD" clId="Web-{E9E7684B-C0ED-C131-96A3-C32FB2475AF1}" dt="2022-07-27T15:47:56.863" v="345" actId="20577"/>
          <ac:spMkLst>
            <pc:docMk/>
            <pc:sldMk cId="1315716091" sldId="279"/>
            <ac:spMk id="2" creationId="{FC2C103A-9B1C-433E-B77E-D5EFC2279EE6}"/>
          </ac:spMkLst>
        </pc:spChg>
      </pc:sldChg>
      <pc:sldChg chg="modSp">
        <pc:chgData name="Alper Celik" userId="S::alper.celik@sickkids.ca::e36f7990-9dd2-4b7a-9eb1-4def4d9f6be9" providerId="AD" clId="Web-{E9E7684B-C0ED-C131-96A3-C32FB2475AF1}" dt="2022-07-27T15:46:09.390" v="291" actId="20577"/>
        <pc:sldMkLst>
          <pc:docMk/>
          <pc:sldMk cId="2331710997" sldId="280"/>
        </pc:sldMkLst>
        <pc:spChg chg="mod">
          <ac:chgData name="Alper Celik" userId="S::alper.celik@sickkids.ca::e36f7990-9dd2-4b7a-9eb1-4def4d9f6be9" providerId="AD" clId="Web-{E9E7684B-C0ED-C131-96A3-C32FB2475AF1}" dt="2022-07-27T15:46:09.390" v="291" actId="20577"/>
          <ac:spMkLst>
            <pc:docMk/>
            <pc:sldMk cId="2331710997" sldId="280"/>
            <ac:spMk id="7" creationId="{A3BA405B-982A-4F17-A5FC-8E3C45F15203}"/>
          </ac:spMkLst>
        </pc:spChg>
        <pc:spChg chg="mod">
          <ac:chgData name="Alper Celik" userId="S::alper.celik@sickkids.ca::e36f7990-9dd2-4b7a-9eb1-4def4d9f6be9" providerId="AD" clId="Web-{E9E7684B-C0ED-C131-96A3-C32FB2475AF1}" dt="2022-07-27T15:45:01.641" v="215" actId="20577"/>
          <ac:spMkLst>
            <pc:docMk/>
            <pc:sldMk cId="2331710997" sldId="280"/>
            <ac:spMk id="8" creationId="{9BD80786-1002-422E-9211-08F300671293}"/>
          </ac:spMkLst>
        </pc:spChg>
      </pc:sldChg>
      <pc:sldChg chg="addSp delSp modSp new mod setBg modNotes">
        <pc:chgData name="Alper Celik" userId="S::alper.celik@sickkids.ca::e36f7990-9dd2-4b7a-9eb1-4def4d9f6be9" providerId="AD" clId="Web-{E9E7684B-C0ED-C131-96A3-C32FB2475AF1}" dt="2022-07-28T14:51:19.529" v="3506"/>
        <pc:sldMkLst>
          <pc:docMk/>
          <pc:sldMk cId="1895433917" sldId="281"/>
        </pc:sldMkLst>
        <pc:spChg chg="del">
          <ac:chgData name="Alper Celik" userId="S::alper.celik@sickkids.ca::e36f7990-9dd2-4b7a-9eb1-4def4d9f6be9" providerId="AD" clId="Web-{E9E7684B-C0ED-C131-96A3-C32FB2475AF1}" dt="2022-07-27T15:39:52.223" v="2"/>
          <ac:spMkLst>
            <pc:docMk/>
            <pc:sldMk cId="1895433917" sldId="281"/>
            <ac:spMk id="2" creationId="{86A7D790-A3BB-6F6A-9B4E-56282D9DEA48}"/>
          </ac:spMkLst>
        </pc:spChg>
        <pc:spChg chg="del">
          <ac:chgData name="Alper Celik" userId="S::alper.celik@sickkids.ca::e36f7990-9dd2-4b7a-9eb1-4def4d9f6be9" providerId="AD" clId="Web-{E9E7684B-C0ED-C131-96A3-C32FB2475AF1}" dt="2022-07-27T15:39:52.223" v="1"/>
          <ac:spMkLst>
            <pc:docMk/>
            <pc:sldMk cId="1895433917" sldId="281"/>
            <ac:spMk id="3" creationId="{84D5E6D2-28D6-7BF1-B977-1F21066A08F2}"/>
          </ac:spMkLst>
        </pc:spChg>
        <pc:spChg chg="add mod ord">
          <ac:chgData name="Alper Celik" userId="S::alper.celik@sickkids.ca::e36f7990-9dd2-4b7a-9eb1-4def4d9f6be9" providerId="AD" clId="Web-{E9E7684B-C0ED-C131-96A3-C32FB2475AF1}" dt="2022-07-28T14:51:19.529" v="3506"/>
          <ac:spMkLst>
            <pc:docMk/>
            <pc:sldMk cId="1895433917" sldId="281"/>
            <ac:spMk id="3" creationId="{95B5C8B7-D24E-0C32-7815-1DDE27BC50DA}"/>
          </ac:spMkLst>
        </pc:spChg>
        <pc:spChg chg="add mod">
          <ac:chgData name="Alper Celik" userId="S::alper.celik@sickkids.ca::e36f7990-9dd2-4b7a-9eb1-4def4d9f6be9" providerId="AD" clId="Web-{E9E7684B-C0ED-C131-96A3-C32FB2475AF1}" dt="2022-07-28T14:51:19.529" v="3506"/>
          <ac:spMkLst>
            <pc:docMk/>
            <pc:sldMk cId="1895433917" sldId="281"/>
            <ac:spMk id="5" creationId="{93B9C942-7B37-9142-7092-365BBA5C853C}"/>
          </ac:spMkLst>
        </pc:spChg>
        <pc:spChg chg="add del">
          <ac:chgData name="Alper Celik" userId="S::alper.celik@sickkids.ca::e36f7990-9dd2-4b7a-9eb1-4def4d9f6be9" providerId="AD" clId="Web-{E9E7684B-C0ED-C131-96A3-C32FB2475AF1}" dt="2022-07-28T14:51:19.529" v="3506"/>
          <ac:spMkLst>
            <pc:docMk/>
            <pc:sldMk cId="1895433917" sldId="281"/>
            <ac:spMk id="11" creationId="{33CD251C-A887-4D2F-925B-FC097198538B}"/>
          </ac:spMkLst>
        </pc:spChg>
        <pc:spChg chg="add del">
          <ac:chgData name="Alper Celik" userId="S::alper.celik@sickkids.ca::e36f7990-9dd2-4b7a-9eb1-4def4d9f6be9" providerId="AD" clId="Web-{E9E7684B-C0ED-C131-96A3-C32FB2475AF1}" dt="2022-07-28T14:51:19.529" v="3506"/>
          <ac:spMkLst>
            <pc:docMk/>
            <pc:sldMk cId="1895433917" sldId="281"/>
            <ac:spMk id="13" creationId="{3B2069EE-A08E-44F0-B3F9-3CF8CC2DCAD5}"/>
          </ac:spMkLst>
        </pc:spChg>
        <pc:grpChg chg="add del">
          <ac:chgData name="Alper Celik" userId="S::alper.celik@sickkids.ca::e36f7990-9dd2-4b7a-9eb1-4def4d9f6be9" providerId="AD" clId="Web-{E9E7684B-C0ED-C131-96A3-C32FB2475AF1}" dt="2022-07-28T14:51:19.529" v="3506"/>
          <ac:grpSpMkLst>
            <pc:docMk/>
            <pc:sldMk cId="1895433917" sldId="281"/>
            <ac:grpSpMk id="15" creationId="{9C6E8597-0CCE-4A8A-9326-AA52691A1C81}"/>
          </ac:grpSpMkLst>
        </pc:grpChg>
        <pc:picChg chg="add mod ord">
          <ac:chgData name="Alper Celik" userId="S::alper.celik@sickkids.ca::e36f7990-9dd2-4b7a-9eb1-4def4d9f6be9" providerId="AD" clId="Web-{E9E7684B-C0ED-C131-96A3-C32FB2475AF1}" dt="2022-07-28T14:51:19.529" v="3506"/>
          <ac:picMkLst>
            <pc:docMk/>
            <pc:sldMk cId="1895433917" sldId="281"/>
            <ac:picMk id="2" creationId="{FF504D78-09E2-169A-25EA-56B9C03D0705}"/>
          </ac:picMkLst>
        </pc:picChg>
        <pc:picChg chg="add del mod">
          <ac:chgData name="Alper Celik" userId="S::alper.celik@sickkids.ca::e36f7990-9dd2-4b7a-9eb1-4def4d9f6be9" providerId="AD" clId="Web-{E9E7684B-C0ED-C131-96A3-C32FB2475AF1}" dt="2022-07-27T20:15:20.445" v="1079"/>
          <ac:picMkLst>
            <pc:docMk/>
            <pc:sldMk cId="1895433917" sldId="281"/>
            <ac:picMk id="4" creationId="{EB60D129-7EBF-9E1C-58CC-D41A569379D0}"/>
          </ac:picMkLst>
        </pc:picChg>
        <pc:picChg chg="add mod">
          <ac:chgData name="Alper Celik" userId="S::alper.celik@sickkids.ca::e36f7990-9dd2-4b7a-9eb1-4def4d9f6be9" providerId="AD" clId="Web-{E9E7684B-C0ED-C131-96A3-C32FB2475AF1}" dt="2022-07-28T14:51:19.529" v="3506"/>
          <ac:picMkLst>
            <pc:docMk/>
            <pc:sldMk cId="1895433917" sldId="281"/>
            <ac:picMk id="6" creationId="{3839E705-8A5B-F7F4-ACA4-EA80738AC030}"/>
          </ac:picMkLst>
        </pc:picChg>
      </pc:sldChg>
      <pc:sldChg chg="addSp delSp modSp new">
        <pc:chgData name="Alper Celik" userId="S::alper.celik@sickkids.ca::e36f7990-9dd2-4b7a-9eb1-4def4d9f6be9" providerId="AD" clId="Web-{E9E7684B-C0ED-C131-96A3-C32FB2475AF1}" dt="2022-07-27T15:40:43.613" v="42" actId="20577"/>
        <pc:sldMkLst>
          <pc:docMk/>
          <pc:sldMk cId="1043631359" sldId="282"/>
        </pc:sldMkLst>
        <pc:spChg chg="del">
          <ac:chgData name="Alper Celik" userId="S::alper.celik@sickkids.ca::e36f7990-9dd2-4b7a-9eb1-4def4d9f6be9" providerId="AD" clId="Web-{E9E7684B-C0ED-C131-96A3-C32FB2475AF1}" dt="2022-07-27T15:40:27.722" v="24"/>
          <ac:spMkLst>
            <pc:docMk/>
            <pc:sldMk cId="1043631359" sldId="282"/>
            <ac:spMk id="2" creationId="{2C6120AA-A466-7C3B-3099-4977EEA99F6C}"/>
          </ac:spMkLst>
        </pc:spChg>
        <pc:spChg chg="del">
          <ac:chgData name="Alper Celik" userId="S::alper.celik@sickkids.ca::e36f7990-9dd2-4b7a-9eb1-4def4d9f6be9" providerId="AD" clId="Web-{E9E7684B-C0ED-C131-96A3-C32FB2475AF1}" dt="2022-07-27T15:40:27.722" v="23"/>
          <ac:spMkLst>
            <pc:docMk/>
            <pc:sldMk cId="1043631359" sldId="282"/>
            <ac:spMk id="3" creationId="{33B8E3E1-748C-1AA9-E5D6-93939B7C5509}"/>
          </ac:spMkLst>
        </pc:spChg>
        <pc:spChg chg="add mod">
          <ac:chgData name="Alper Celik" userId="S::alper.celik@sickkids.ca::e36f7990-9dd2-4b7a-9eb1-4def4d9f6be9" providerId="AD" clId="Web-{E9E7684B-C0ED-C131-96A3-C32FB2475AF1}" dt="2022-07-27T15:40:43.613" v="42" actId="20577"/>
          <ac:spMkLst>
            <pc:docMk/>
            <pc:sldMk cId="1043631359" sldId="282"/>
            <ac:spMk id="5" creationId="{6BC70DC6-70CB-4E82-2CDE-DE1654DBFAD6}"/>
          </ac:spMkLst>
        </pc:spChg>
      </pc:sldChg>
      <pc:sldChg chg="addSp delSp modSp new">
        <pc:chgData name="Alper Celik" userId="S::alper.celik@sickkids.ca::e36f7990-9dd2-4b7a-9eb1-4def4d9f6be9" providerId="AD" clId="Web-{E9E7684B-C0ED-C131-96A3-C32FB2475AF1}" dt="2022-07-27T15:41:51.675" v="90" actId="20577"/>
        <pc:sldMkLst>
          <pc:docMk/>
          <pc:sldMk cId="3119005595" sldId="283"/>
        </pc:sldMkLst>
        <pc:spChg chg="del">
          <ac:chgData name="Alper Celik" userId="S::alper.celik@sickkids.ca::e36f7990-9dd2-4b7a-9eb1-4def4d9f6be9" providerId="AD" clId="Web-{E9E7684B-C0ED-C131-96A3-C32FB2475AF1}" dt="2022-07-27T15:41:23.253" v="45"/>
          <ac:spMkLst>
            <pc:docMk/>
            <pc:sldMk cId="3119005595" sldId="283"/>
            <ac:spMk id="2" creationId="{07795B3D-1148-411E-F151-E300732B39E2}"/>
          </ac:spMkLst>
        </pc:spChg>
        <pc:spChg chg="del">
          <ac:chgData name="Alper Celik" userId="S::alper.celik@sickkids.ca::e36f7990-9dd2-4b7a-9eb1-4def4d9f6be9" providerId="AD" clId="Web-{E9E7684B-C0ED-C131-96A3-C32FB2475AF1}" dt="2022-07-27T15:41:23.253" v="44"/>
          <ac:spMkLst>
            <pc:docMk/>
            <pc:sldMk cId="3119005595" sldId="283"/>
            <ac:spMk id="3" creationId="{A517E687-CEAF-5F6F-4432-76240D552B95}"/>
          </ac:spMkLst>
        </pc:spChg>
        <pc:spChg chg="add mod">
          <ac:chgData name="Alper Celik" userId="S::alper.celik@sickkids.ca::e36f7990-9dd2-4b7a-9eb1-4def4d9f6be9" providerId="AD" clId="Web-{E9E7684B-C0ED-C131-96A3-C32FB2475AF1}" dt="2022-07-27T15:41:51.675" v="90" actId="20577"/>
          <ac:spMkLst>
            <pc:docMk/>
            <pc:sldMk cId="3119005595" sldId="283"/>
            <ac:spMk id="5" creationId="{7EC680A5-5A16-9EBF-4F5C-834817161F76}"/>
          </ac:spMkLst>
        </pc:spChg>
      </pc:sldChg>
      <pc:sldChg chg="addSp delSp modSp new">
        <pc:chgData name="Alper Celik" userId="S::alper.celik@sickkids.ca::e36f7990-9dd2-4b7a-9eb1-4def4d9f6be9" providerId="AD" clId="Web-{E9E7684B-C0ED-C131-96A3-C32FB2475AF1}" dt="2022-07-27T15:43:49.376" v="162" actId="20577"/>
        <pc:sldMkLst>
          <pc:docMk/>
          <pc:sldMk cId="2021682191" sldId="284"/>
        </pc:sldMkLst>
        <pc:spChg chg="del">
          <ac:chgData name="Alper Celik" userId="S::alper.celik@sickkids.ca::e36f7990-9dd2-4b7a-9eb1-4def4d9f6be9" providerId="AD" clId="Web-{E9E7684B-C0ED-C131-96A3-C32FB2475AF1}" dt="2022-07-27T15:43:14.627" v="148"/>
          <ac:spMkLst>
            <pc:docMk/>
            <pc:sldMk cId="2021682191" sldId="284"/>
            <ac:spMk id="2" creationId="{6E27009C-EC8E-B786-ACE9-471A52948177}"/>
          </ac:spMkLst>
        </pc:spChg>
        <pc:spChg chg="del">
          <ac:chgData name="Alper Celik" userId="S::alper.celik@sickkids.ca::e36f7990-9dd2-4b7a-9eb1-4def4d9f6be9" providerId="AD" clId="Web-{E9E7684B-C0ED-C131-96A3-C32FB2475AF1}" dt="2022-07-27T15:43:14.627" v="147"/>
          <ac:spMkLst>
            <pc:docMk/>
            <pc:sldMk cId="2021682191" sldId="284"/>
            <ac:spMk id="3" creationId="{EA14CB9A-A51E-4EC6-BC40-C5A7918FB2FD}"/>
          </ac:spMkLst>
        </pc:spChg>
        <pc:spChg chg="del">
          <ac:chgData name="Alper Celik" userId="S::alper.celik@sickkids.ca::e36f7990-9dd2-4b7a-9eb1-4def4d9f6be9" providerId="AD" clId="Web-{E9E7684B-C0ED-C131-96A3-C32FB2475AF1}" dt="2022-07-27T15:43:14.627" v="146"/>
          <ac:spMkLst>
            <pc:docMk/>
            <pc:sldMk cId="2021682191" sldId="284"/>
            <ac:spMk id="4" creationId="{7F67981E-75FF-5139-8473-7FC738F893CA}"/>
          </ac:spMkLst>
        </pc:spChg>
        <pc:spChg chg="del">
          <ac:chgData name="Alper Celik" userId="S::alper.celik@sickkids.ca::e36f7990-9dd2-4b7a-9eb1-4def4d9f6be9" providerId="AD" clId="Web-{E9E7684B-C0ED-C131-96A3-C32FB2475AF1}" dt="2022-07-27T15:43:14.627" v="145"/>
          <ac:spMkLst>
            <pc:docMk/>
            <pc:sldMk cId="2021682191" sldId="284"/>
            <ac:spMk id="5" creationId="{4E35E88C-E810-B356-F667-0CDDE44B649C}"/>
          </ac:spMkLst>
        </pc:spChg>
        <pc:spChg chg="del">
          <ac:chgData name="Alper Celik" userId="S::alper.celik@sickkids.ca::e36f7990-9dd2-4b7a-9eb1-4def4d9f6be9" providerId="AD" clId="Web-{E9E7684B-C0ED-C131-96A3-C32FB2475AF1}" dt="2022-07-27T15:43:14.627" v="144"/>
          <ac:spMkLst>
            <pc:docMk/>
            <pc:sldMk cId="2021682191" sldId="284"/>
            <ac:spMk id="6" creationId="{49D29EF1-3E59-BAFC-21BB-293FEDE204BA}"/>
          </ac:spMkLst>
        </pc:spChg>
        <pc:spChg chg="add mod">
          <ac:chgData name="Alper Celik" userId="S::alper.celik@sickkids.ca::e36f7990-9dd2-4b7a-9eb1-4def4d9f6be9" providerId="AD" clId="Web-{E9E7684B-C0ED-C131-96A3-C32FB2475AF1}" dt="2022-07-27T15:43:34.423" v="156" actId="1076"/>
          <ac:spMkLst>
            <pc:docMk/>
            <pc:sldMk cId="2021682191" sldId="284"/>
            <ac:spMk id="7" creationId="{CE86FB7B-4B1F-39B5-36D6-80D2CAEA7E87}"/>
          </ac:spMkLst>
        </pc:spChg>
        <pc:spChg chg="add mod">
          <ac:chgData name="Alper Celik" userId="S::alper.celik@sickkids.ca::e36f7990-9dd2-4b7a-9eb1-4def4d9f6be9" providerId="AD" clId="Web-{E9E7684B-C0ED-C131-96A3-C32FB2475AF1}" dt="2022-07-27T15:43:49.376" v="162" actId="20577"/>
          <ac:spMkLst>
            <pc:docMk/>
            <pc:sldMk cId="2021682191" sldId="284"/>
            <ac:spMk id="9" creationId="{AA9F75E7-86A0-8A71-B1DE-EAE417F2C7BD}"/>
          </ac:spMkLst>
        </pc:spChg>
      </pc:sldChg>
      <pc:sldChg chg="addSp delSp modSp new ord">
        <pc:chgData name="Alper Celik" userId="S::alper.celik@sickkids.ca::e36f7990-9dd2-4b7a-9eb1-4def4d9f6be9" providerId="AD" clId="Web-{E9E7684B-C0ED-C131-96A3-C32FB2475AF1}" dt="2022-07-27T15:54:29.484" v="480"/>
        <pc:sldMkLst>
          <pc:docMk/>
          <pc:sldMk cId="2692355460" sldId="285"/>
        </pc:sldMkLst>
        <pc:spChg chg="del">
          <ac:chgData name="Alper Celik" userId="S::alper.celik@sickkids.ca::e36f7990-9dd2-4b7a-9eb1-4def4d9f6be9" providerId="AD" clId="Web-{E9E7684B-C0ED-C131-96A3-C32FB2475AF1}" dt="2022-07-27T15:46:15.297" v="294"/>
          <ac:spMkLst>
            <pc:docMk/>
            <pc:sldMk cId="2692355460" sldId="285"/>
            <ac:spMk id="2" creationId="{22FE26C2-A05A-BB48-2F77-630663A0D8EA}"/>
          </ac:spMkLst>
        </pc:spChg>
        <pc:spChg chg="del">
          <ac:chgData name="Alper Celik" userId="S::alper.celik@sickkids.ca::e36f7990-9dd2-4b7a-9eb1-4def4d9f6be9" providerId="AD" clId="Web-{E9E7684B-C0ED-C131-96A3-C32FB2475AF1}" dt="2022-07-27T15:46:15.297" v="293"/>
          <ac:spMkLst>
            <pc:docMk/>
            <pc:sldMk cId="2692355460" sldId="285"/>
            <ac:spMk id="3" creationId="{DF9CDDA0-F921-ED07-4608-0E9EEF8A5F70}"/>
          </ac:spMkLst>
        </pc:spChg>
        <pc:spChg chg="add mod">
          <ac:chgData name="Alper Celik" userId="S::alper.celik@sickkids.ca::e36f7990-9dd2-4b7a-9eb1-4def4d9f6be9" providerId="AD" clId="Web-{E9E7684B-C0ED-C131-96A3-C32FB2475AF1}" dt="2022-07-27T15:46:51.312" v="318" actId="20577"/>
          <ac:spMkLst>
            <pc:docMk/>
            <pc:sldMk cId="2692355460" sldId="285"/>
            <ac:spMk id="5" creationId="{17A2772A-B04B-9895-CA7F-0582B8BDE514}"/>
          </ac:spMkLst>
        </pc:spChg>
      </pc:sldChg>
      <pc:sldChg chg="addSp delSp modSp new">
        <pc:chgData name="Alper Celik" userId="S::alper.celik@sickkids.ca::e36f7990-9dd2-4b7a-9eb1-4def4d9f6be9" providerId="AD" clId="Web-{E9E7684B-C0ED-C131-96A3-C32FB2475AF1}" dt="2022-07-27T15:47:36.535" v="340" actId="20577"/>
        <pc:sldMkLst>
          <pc:docMk/>
          <pc:sldMk cId="3090949351" sldId="286"/>
        </pc:sldMkLst>
        <pc:spChg chg="del">
          <ac:chgData name="Alper Celik" userId="S::alper.celik@sickkids.ca::e36f7990-9dd2-4b7a-9eb1-4def4d9f6be9" providerId="AD" clId="Web-{E9E7684B-C0ED-C131-96A3-C32FB2475AF1}" dt="2022-07-27T15:47:07.707" v="321"/>
          <ac:spMkLst>
            <pc:docMk/>
            <pc:sldMk cId="3090949351" sldId="286"/>
            <ac:spMk id="2" creationId="{062DA160-D4A9-31E5-6EDA-273E1302F70E}"/>
          </ac:spMkLst>
        </pc:spChg>
        <pc:spChg chg="del">
          <ac:chgData name="Alper Celik" userId="S::alper.celik@sickkids.ca::e36f7990-9dd2-4b7a-9eb1-4def4d9f6be9" providerId="AD" clId="Web-{E9E7684B-C0ED-C131-96A3-C32FB2475AF1}" dt="2022-07-27T15:47:07.707" v="320"/>
          <ac:spMkLst>
            <pc:docMk/>
            <pc:sldMk cId="3090949351" sldId="286"/>
            <ac:spMk id="3" creationId="{8A13E89C-2E7F-461F-6393-2031A80C7290}"/>
          </ac:spMkLst>
        </pc:spChg>
        <pc:spChg chg="add del mod">
          <ac:chgData name="Alper Celik" userId="S::alper.celik@sickkids.ca::e36f7990-9dd2-4b7a-9eb1-4def4d9f6be9" providerId="AD" clId="Web-{E9E7684B-C0ED-C131-96A3-C32FB2475AF1}" dt="2022-07-27T15:47:36.535" v="340" actId="20577"/>
          <ac:spMkLst>
            <pc:docMk/>
            <pc:sldMk cId="3090949351" sldId="286"/>
            <ac:spMk id="5" creationId="{31957EEA-7DA6-8100-EFEC-199877E903C3}"/>
          </ac:spMkLst>
        </pc:spChg>
        <pc:spChg chg="add del mod">
          <ac:chgData name="Alper Celik" userId="S::alper.celik@sickkids.ca::e36f7990-9dd2-4b7a-9eb1-4def4d9f6be9" providerId="AD" clId="Web-{E9E7684B-C0ED-C131-96A3-C32FB2475AF1}" dt="2022-07-27T15:47:09.786" v="324"/>
          <ac:spMkLst>
            <pc:docMk/>
            <pc:sldMk cId="3090949351" sldId="286"/>
            <ac:spMk id="7" creationId="{954C2F68-5688-A63B-F508-EB5AE2A82186}"/>
          </ac:spMkLst>
        </pc:spChg>
      </pc:sldChg>
      <pc:sldChg chg="addSp delSp modSp add replId modNotes">
        <pc:chgData name="Alper Celik" userId="S::alper.celik@sickkids.ca::e36f7990-9dd2-4b7a-9eb1-4def4d9f6be9" providerId="AD" clId="Web-{E9E7684B-C0ED-C131-96A3-C32FB2475AF1}" dt="2022-07-29T15:07:19.467" v="3956" actId="20577"/>
        <pc:sldMkLst>
          <pc:docMk/>
          <pc:sldMk cId="3914707263" sldId="287"/>
        </pc:sldMkLst>
        <pc:spChg chg="mod">
          <ac:chgData name="Alper Celik" userId="S::alper.celik@sickkids.ca::e36f7990-9dd2-4b7a-9eb1-4def4d9f6be9" providerId="AD" clId="Web-{E9E7684B-C0ED-C131-96A3-C32FB2475AF1}" dt="2022-07-29T15:07:19.467" v="3956" actId="20577"/>
          <ac:spMkLst>
            <pc:docMk/>
            <pc:sldMk cId="3914707263" sldId="287"/>
            <ac:spMk id="5" creationId="{93B9C942-7B37-9142-7092-365BBA5C853C}"/>
          </ac:spMkLst>
        </pc:spChg>
        <pc:spChg chg="add mod">
          <ac:chgData name="Alper Celik" userId="S::alper.celik@sickkids.ca::e36f7990-9dd2-4b7a-9eb1-4def4d9f6be9" providerId="AD" clId="Web-{E9E7684B-C0ED-C131-96A3-C32FB2475AF1}" dt="2022-07-28T14:29:32.414" v="2088" actId="1076"/>
          <ac:spMkLst>
            <pc:docMk/>
            <pc:sldMk cId="3914707263" sldId="287"/>
            <ac:spMk id="11" creationId="{879910BB-4B01-B086-1214-AF6D2F25C609}"/>
          </ac:spMkLst>
        </pc:spChg>
        <pc:picChg chg="add mod">
          <ac:chgData name="Alper Celik" userId="S::alper.celik@sickkids.ca::e36f7990-9dd2-4b7a-9eb1-4def4d9f6be9" providerId="AD" clId="Web-{E9E7684B-C0ED-C131-96A3-C32FB2475AF1}" dt="2022-07-28T14:37:15.484" v="2638" actId="14100"/>
          <ac:picMkLst>
            <pc:docMk/>
            <pc:sldMk cId="3914707263" sldId="287"/>
            <ac:picMk id="2" creationId="{E1C895CE-2037-8702-64A9-A062A146D32B}"/>
          </ac:picMkLst>
        </pc:picChg>
        <pc:picChg chg="add mod">
          <ac:chgData name="Alper Celik" userId="S::alper.celik@sickkids.ca::e36f7990-9dd2-4b7a-9eb1-4def4d9f6be9" providerId="AD" clId="Web-{E9E7684B-C0ED-C131-96A3-C32FB2475AF1}" dt="2022-07-28T14:37:18.031" v="2639" actId="1076"/>
          <ac:picMkLst>
            <pc:docMk/>
            <pc:sldMk cId="3914707263" sldId="287"/>
            <ac:picMk id="3" creationId="{D017BBE7-925D-05B4-5BE5-90415667E092}"/>
          </ac:picMkLst>
        </pc:picChg>
        <pc:picChg chg="add del mod">
          <ac:chgData name="Alper Celik" userId="S::alper.celik@sickkids.ca::e36f7990-9dd2-4b7a-9eb1-4def4d9f6be9" providerId="AD" clId="Web-{E9E7684B-C0ED-C131-96A3-C32FB2475AF1}" dt="2022-07-27T20:46:21.508" v="1966"/>
          <ac:picMkLst>
            <pc:docMk/>
            <pc:sldMk cId="3914707263" sldId="287"/>
            <ac:picMk id="4" creationId="{9A7C3A5A-201E-FBE0-1FFE-E96FA1F1AC43}"/>
          </ac:picMkLst>
        </pc:picChg>
        <pc:picChg chg="add del mod">
          <ac:chgData name="Alper Celik" userId="S::alper.celik@sickkids.ca::e36f7990-9dd2-4b7a-9eb1-4def4d9f6be9" providerId="AD" clId="Web-{E9E7684B-C0ED-C131-96A3-C32FB2475AF1}" dt="2022-07-28T14:25:54.832" v="2075"/>
          <ac:picMkLst>
            <pc:docMk/>
            <pc:sldMk cId="3914707263" sldId="287"/>
            <ac:picMk id="4" creationId="{B3386E6A-4C79-9E9C-ABD9-56394D3BBFFB}"/>
          </ac:picMkLst>
        </pc:picChg>
        <pc:picChg chg="add mod">
          <ac:chgData name="Alper Celik" userId="S::alper.celik@sickkids.ca::e36f7990-9dd2-4b7a-9eb1-4def4d9f6be9" providerId="AD" clId="Web-{E9E7684B-C0ED-C131-96A3-C32FB2475AF1}" dt="2022-07-28T14:37:21.296" v="2640" actId="1076"/>
          <ac:picMkLst>
            <pc:docMk/>
            <pc:sldMk cId="3914707263" sldId="287"/>
            <ac:picMk id="6" creationId="{5FCC0557-C56D-A70C-4B56-A1277C2FC994}"/>
          </ac:picMkLst>
        </pc:picChg>
        <pc:picChg chg="add del mod">
          <ac:chgData name="Alper Celik" userId="S::alper.celik@sickkids.ca::e36f7990-9dd2-4b7a-9eb1-4def4d9f6be9" providerId="AD" clId="Web-{E9E7684B-C0ED-C131-96A3-C32FB2475AF1}" dt="2022-07-28T14:25:54.832" v="2074"/>
          <ac:picMkLst>
            <pc:docMk/>
            <pc:sldMk cId="3914707263" sldId="287"/>
            <ac:picMk id="7" creationId="{DF45ED83-36C8-C5C2-D3D8-D72E52F0200A}"/>
          </ac:picMkLst>
        </pc:picChg>
        <pc:picChg chg="add del mod">
          <ac:chgData name="Alper Celik" userId="S::alper.celik@sickkids.ca::e36f7990-9dd2-4b7a-9eb1-4def4d9f6be9" providerId="AD" clId="Web-{E9E7684B-C0ED-C131-96A3-C32FB2475AF1}" dt="2022-07-28T14:25:54.832" v="2073"/>
          <ac:picMkLst>
            <pc:docMk/>
            <pc:sldMk cId="3914707263" sldId="287"/>
            <ac:picMk id="8" creationId="{9342629D-250D-C598-3EBF-173D97752B25}"/>
          </ac:picMkLst>
        </pc:picChg>
        <pc:picChg chg="add mod">
          <ac:chgData name="Alper Celik" userId="S::alper.celik@sickkids.ca::e36f7990-9dd2-4b7a-9eb1-4def4d9f6be9" providerId="AD" clId="Web-{E9E7684B-C0ED-C131-96A3-C32FB2475AF1}" dt="2022-07-28T14:29:24.992" v="2087" actId="14100"/>
          <ac:picMkLst>
            <pc:docMk/>
            <pc:sldMk cId="3914707263" sldId="287"/>
            <ac:picMk id="10" creationId="{6B73D090-5BAA-85F2-51F1-881167CB13D5}"/>
          </ac:picMkLst>
        </pc:picChg>
      </pc:sldChg>
      <pc:sldChg chg="addSp delSp modSp add mod replId setBg setClrOvrMap modNotes">
        <pc:chgData name="Alper Celik" userId="S::alper.celik@sickkids.ca::e36f7990-9dd2-4b7a-9eb1-4def4d9f6be9" providerId="AD" clId="Web-{E9E7684B-C0ED-C131-96A3-C32FB2475AF1}" dt="2022-07-27T20:48:47.118" v="1981" actId="1076"/>
        <pc:sldMkLst>
          <pc:docMk/>
          <pc:sldMk cId="2265456300" sldId="288"/>
        </pc:sldMkLst>
        <pc:spChg chg="mod">
          <ac:chgData name="Alper Celik" userId="S::alper.celik@sickkids.ca::e36f7990-9dd2-4b7a-9eb1-4def4d9f6be9" providerId="AD" clId="Web-{E9E7684B-C0ED-C131-96A3-C32FB2475AF1}" dt="2022-07-27T20:43:49.899" v="1936"/>
          <ac:spMkLst>
            <pc:docMk/>
            <pc:sldMk cId="2265456300" sldId="288"/>
            <ac:spMk id="5" creationId="{93B9C942-7B37-9142-7092-365BBA5C853C}"/>
          </ac:spMkLst>
        </pc:spChg>
        <pc:spChg chg="add del">
          <ac:chgData name="Alper Celik" userId="S::alper.celik@sickkids.ca::e36f7990-9dd2-4b7a-9eb1-4def4d9f6be9" providerId="AD" clId="Web-{E9E7684B-C0ED-C131-96A3-C32FB2475AF1}" dt="2022-07-27T20:43:49.899" v="1936"/>
          <ac:spMkLst>
            <pc:docMk/>
            <pc:sldMk cId="2265456300" sldId="288"/>
            <ac:spMk id="14" creationId="{26882C51-76F9-4F99-997D-31FA6242A805}"/>
          </ac:spMkLst>
        </pc:spChg>
        <pc:spChg chg="add del">
          <ac:chgData name="Alper Celik" userId="S::alper.celik@sickkids.ca::e36f7990-9dd2-4b7a-9eb1-4def4d9f6be9" providerId="AD" clId="Web-{E9E7684B-C0ED-C131-96A3-C32FB2475AF1}" dt="2022-07-27T20:43:49.899" v="1936"/>
          <ac:spMkLst>
            <pc:docMk/>
            <pc:sldMk cId="2265456300" sldId="288"/>
            <ac:spMk id="16" creationId="{61FFFC16-86E2-4B9A-BC6D-213DC2654765}"/>
          </ac:spMkLst>
        </pc:spChg>
        <pc:spChg chg="add del">
          <ac:chgData name="Alper Celik" userId="S::alper.celik@sickkids.ca::e36f7990-9dd2-4b7a-9eb1-4def4d9f6be9" providerId="AD" clId="Web-{E9E7684B-C0ED-C131-96A3-C32FB2475AF1}" dt="2022-07-27T20:43:49.899" v="1936"/>
          <ac:spMkLst>
            <pc:docMk/>
            <pc:sldMk cId="2265456300" sldId="288"/>
            <ac:spMk id="18" creationId="{D8350E6D-CBC9-4A26-B84F-7145FDC9F5FB}"/>
          </ac:spMkLst>
        </pc:spChg>
        <pc:spChg chg="add del">
          <ac:chgData name="Alper Celik" userId="S::alper.celik@sickkids.ca::e36f7990-9dd2-4b7a-9eb1-4def4d9f6be9" providerId="AD" clId="Web-{E9E7684B-C0ED-C131-96A3-C32FB2475AF1}" dt="2022-07-27T20:43:49.899" v="1936"/>
          <ac:spMkLst>
            <pc:docMk/>
            <pc:sldMk cId="2265456300" sldId="288"/>
            <ac:spMk id="20" creationId="{DD3524E0-C87C-4F38-9FC7-E969C15A7906}"/>
          </ac:spMkLst>
        </pc:spChg>
        <pc:spChg chg="add del">
          <ac:chgData name="Alper Celik" userId="S::alper.celik@sickkids.ca::e36f7990-9dd2-4b7a-9eb1-4def4d9f6be9" providerId="AD" clId="Web-{E9E7684B-C0ED-C131-96A3-C32FB2475AF1}" dt="2022-07-27T20:43:49.899" v="1936"/>
          <ac:spMkLst>
            <pc:docMk/>
            <pc:sldMk cId="2265456300" sldId="288"/>
            <ac:spMk id="22" creationId="{F1ED1DF4-DDDE-4464-8ABC-ED1F633CCEC1}"/>
          </ac:spMkLst>
        </pc:spChg>
        <pc:spChg chg="add del">
          <ac:chgData name="Alper Celik" userId="S::alper.celik@sickkids.ca::e36f7990-9dd2-4b7a-9eb1-4def4d9f6be9" providerId="AD" clId="Web-{E9E7684B-C0ED-C131-96A3-C32FB2475AF1}" dt="2022-07-27T20:43:49.899" v="1936"/>
          <ac:spMkLst>
            <pc:docMk/>
            <pc:sldMk cId="2265456300" sldId="288"/>
            <ac:spMk id="24" creationId="{5CB4E315-91F2-4710-B866-B119037ED97C}"/>
          </ac:spMkLst>
        </pc:spChg>
        <pc:spChg chg="add del">
          <ac:chgData name="Alper Celik" userId="S::alper.celik@sickkids.ca::e36f7990-9dd2-4b7a-9eb1-4def4d9f6be9" providerId="AD" clId="Web-{E9E7684B-C0ED-C131-96A3-C32FB2475AF1}" dt="2022-07-27T20:43:49.899" v="1936"/>
          <ac:spMkLst>
            <pc:docMk/>
            <pc:sldMk cId="2265456300" sldId="288"/>
            <ac:spMk id="26" creationId="{DCBE1B01-A27C-45C2-ADA4-AA13C3AC1F6A}"/>
          </ac:spMkLst>
        </pc:spChg>
        <pc:spChg chg="add del">
          <ac:chgData name="Alper Celik" userId="S::alper.celik@sickkids.ca::e36f7990-9dd2-4b7a-9eb1-4def4d9f6be9" providerId="AD" clId="Web-{E9E7684B-C0ED-C131-96A3-C32FB2475AF1}" dt="2022-07-27T20:43:49.899" v="1936"/>
          <ac:spMkLst>
            <pc:docMk/>
            <pc:sldMk cId="2265456300" sldId="288"/>
            <ac:spMk id="28" creationId="{F6FE5468-759E-4E83-828A-5587C7F58873}"/>
          </ac:spMkLst>
        </pc:spChg>
        <pc:spChg chg="add del">
          <ac:chgData name="Alper Celik" userId="S::alper.celik@sickkids.ca::e36f7990-9dd2-4b7a-9eb1-4def4d9f6be9" providerId="AD" clId="Web-{E9E7684B-C0ED-C131-96A3-C32FB2475AF1}" dt="2022-07-27T20:43:49.899" v="1936"/>
          <ac:spMkLst>
            <pc:docMk/>
            <pc:sldMk cId="2265456300" sldId="288"/>
            <ac:spMk id="30" creationId="{569BABC0-B0CC-4E7B-838A-F6E644779E18}"/>
          </ac:spMkLst>
        </pc:spChg>
        <pc:spChg chg="add del">
          <ac:chgData name="Alper Celik" userId="S::alper.celik@sickkids.ca::e36f7990-9dd2-4b7a-9eb1-4def4d9f6be9" providerId="AD" clId="Web-{E9E7684B-C0ED-C131-96A3-C32FB2475AF1}" dt="2022-07-27T20:43:49.899" v="1936"/>
          <ac:spMkLst>
            <pc:docMk/>
            <pc:sldMk cId="2265456300" sldId="288"/>
            <ac:spMk id="32" creationId="{BE7E1DAA-43FB-4446-A354-9283DE6686C8}"/>
          </ac:spMkLst>
        </pc:spChg>
        <pc:spChg chg="add del">
          <ac:chgData name="Alper Celik" userId="S::alper.celik@sickkids.ca::e36f7990-9dd2-4b7a-9eb1-4def4d9f6be9" providerId="AD" clId="Web-{E9E7684B-C0ED-C131-96A3-C32FB2475AF1}" dt="2022-07-27T20:43:49.899" v="1936"/>
          <ac:spMkLst>
            <pc:docMk/>
            <pc:sldMk cId="2265456300" sldId="288"/>
            <ac:spMk id="34" creationId="{99FE99BC-5F7D-47C3-AA1E-16D7DBDBD18F}"/>
          </ac:spMkLst>
        </pc:spChg>
        <pc:spChg chg="add del">
          <ac:chgData name="Alper Celik" userId="S::alper.celik@sickkids.ca::e36f7990-9dd2-4b7a-9eb1-4def4d9f6be9" providerId="AD" clId="Web-{E9E7684B-C0ED-C131-96A3-C32FB2475AF1}" dt="2022-07-27T20:43:49.899" v="1936"/>
          <ac:spMkLst>
            <pc:docMk/>
            <pc:sldMk cId="2265456300" sldId="288"/>
            <ac:spMk id="36" creationId="{27400BAF-FCE6-4296-8A0E-9B595ADC09A4}"/>
          </ac:spMkLst>
        </pc:spChg>
        <pc:spChg chg="add del">
          <ac:chgData name="Alper Celik" userId="S::alper.celik@sickkids.ca::e36f7990-9dd2-4b7a-9eb1-4def4d9f6be9" providerId="AD" clId="Web-{E9E7684B-C0ED-C131-96A3-C32FB2475AF1}" dt="2022-07-27T20:43:49.899" v="1936"/>
          <ac:spMkLst>
            <pc:docMk/>
            <pc:sldMk cId="2265456300" sldId="288"/>
            <ac:spMk id="38" creationId="{F2FC5C7B-261A-4268-BA85-C29488A8BED3}"/>
          </ac:spMkLst>
        </pc:spChg>
        <pc:picChg chg="add del mod">
          <ac:chgData name="Alper Celik" userId="S::alper.celik@sickkids.ca::e36f7990-9dd2-4b7a-9eb1-4def4d9f6be9" providerId="AD" clId="Web-{E9E7684B-C0ED-C131-96A3-C32FB2475AF1}" dt="2022-07-27T20:28:39.461" v="1406"/>
          <ac:picMkLst>
            <pc:docMk/>
            <pc:sldMk cId="2265456300" sldId="288"/>
            <ac:picMk id="2" creationId="{58A05886-B08C-6003-7B6E-4A6F413E32C2}"/>
          </ac:picMkLst>
        </pc:picChg>
        <pc:picChg chg="add mod">
          <ac:chgData name="Alper Celik" userId="S::alper.celik@sickkids.ca::e36f7990-9dd2-4b7a-9eb1-4def4d9f6be9" providerId="AD" clId="Web-{E9E7684B-C0ED-C131-96A3-C32FB2475AF1}" dt="2022-07-27T20:48:42.414" v="1978" actId="1076"/>
          <ac:picMkLst>
            <pc:docMk/>
            <pc:sldMk cId="2265456300" sldId="288"/>
            <ac:picMk id="3" creationId="{CC1305F2-685C-C5DB-F1B3-24C797F6FBB8}"/>
          </ac:picMkLst>
        </pc:picChg>
        <pc:picChg chg="add mod">
          <ac:chgData name="Alper Celik" userId="S::alper.celik@sickkids.ca::e36f7990-9dd2-4b7a-9eb1-4def4d9f6be9" providerId="AD" clId="Web-{E9E7684B-C0ED-C131-96A3-C32FB2475AF1}" dt="2022-07-27T20:48:47.118" v="1981" actId="1076"/>
          <ac:picMkLst>
            <pc:docMk/>
            <pc:sldMk cId="2265456300" sldId="288"/>
            <ac:picMk id="4" creationId="{5908170D-5E37-B3CA-5AB7-CF2CAE37CE05}"/>
          </ac:picMkLst>
        </pc:picChg>
        <pc:picChg chg="add mod">
          <ac:chgData name="Alper Celik" userId="S::alper.celik@sickkids.ca::e36f7990-9dd2-4b7a-9eb1-4def4d9f6be9" providerId="AD" clId="Web-{E9E7684B-C0ED-C131-96A3-C32FB2475AF1}" dt="2022-07-27T20:43:49.899" v="1936"/>
          <ac:picMkLst>
            <pc:docMk/>
            <pc:sldMk cId="2265456300" sldId="288"/>
            <ac:picMk id="6" creationId="{A2ACDA97-5179-43A8-35FF-3AC5A0727037}"/>
          </ac:picMkLst>
        </pc:picChg>
        <pc:picChg chg="add mod ord">
          <ac:chgData name="Alper Celik" userId="S::alper.celik@sickkids.ca::e36f7990-9dd2-4b7a-9eb1-4def4d9f6be9" providerId="AD" clId="Web-{E9E7684B-C0ED-C131-96A3-C32FB2475AF1}" dt="2022-07-27T20:43:49.899" v="1936"/>
          <ac:picMkLst>
            <pc:docMk/>
            <pc:sldMk cId="2265456300" sldId="288"/>
            <ac:picMk id="7" creationId="{04ACC5B5-9D30-0D5C-6915-E260BC518426}"/>
          </ac:picMkLst>
        </pc:picChg>
        <pc:picChg chg="add del mod">
          <ac:chgData name="Alper Celik" userId="S::alper.celik@sickkids.ca::e36f7990-9dd2-4b7a-9eb1-4def4d9f6be9" providerId="AD" clId="Web-{E9E7684B-C0ED-C131-96A3-C32FB2475AF1}" dt="2022-07-27T20:39:59.571" v="1847"/>
          <ac:picMkLst>
            <pc:docMk/>
            <pc:sldMk cId="2265456300" sldId="288"/>
            <ac:picMk id="8" creationId="{CE235965-FE7A-71EC-1305-CC35824CF51D}"/>
          </ac:picMkLst>
        </pc:picChg>
        <pc:picChg chg="add mod ord">
          <ac:chgData name="Alper Celik" userId="S::alper.celik@sickkids.ca::e36f7990-9dd2-4b7a-9eb1-4def4d9f6be9" providerId="AD" clId="Web-{E9E7684B-C0ED-C131-96A3-C32FB2475AF1}" dt="2022-07-27T20:43:49.899" v="1936"/>
          <ac:picMkLst>
            <pc:docMk/>
            <pc:sldMk cId="2265456300" sldId="288"/>
            <ac:picMk id="9" creationId="{2104E7FE-EC14-8A65-7B17-FAFAA0A9864A}"/>
          </ac:picMkLst>
        </pc:picChg>
      </pc:sldChg>
      <pc:sldChg chg="addSp delSp modSp new">
        <pc:chgData name="Alper Celik" userId="S::alper.celik@sickkids.ca::e36f7990-9dd2-4b7a-9eb1-4def4d9f6be9" providerId="AD" clId="Web-{E9E7684B-C0ED-C131-96A3-C32FB2475AF1}" dt="2022-07-27T15:52:31.454" v="415" actId="14100"/>
        <pc:sldMkLst>
          <pc:docMk/>
          <pc:sldMk cId="536547287" sldId="289"/>
        </pc:sldMkLst>
        <pc:spChg chg="del">
          <ac:chgData name="Alper Celik" userId="S::alper.celik@sickkids.ca::e36f7990-9dd2-4b7a-9eb1-4def4d9f6be9" providerId="AD" clId="Web-{E9E7684B-C0ED-C131-96A3-C32FB2475AF1}" dt="2022-07-27T15:52:09.079" v="394"/>
          <ac:spMkLst>
            <pc:docMk/>
            <pc:sldMk cId="536547287" sldId="289"/>
            <ac:spMk id="2" creationId="{32C5DC0D-2E55-090C-81E2-5899A378845A}"/>
          </ac:spMkLst>
        </pc:spChg>
        <pc:spChg chg="del">
          <ac:chgData name="Alper Celik" userId="S::alper.celik@sickkids.ca::e36f7990-9dd2-4b7a-9eb1-4def4d9f6be9" providerId="AD" clId="Web-{E9E7684B-C0ED-C131-96A3-C32FB2475AF1}" dt="2022-07-27T15:52:09.079" v="393"/>
          <ac:spMkLst>
            <pc:docMk/>
            <pc:sldMk cId="536547287" sldId="289"/>
            <ac:spMk id="3" creationId="{7F791D9A-01F5-1D68-EFD3-B209226E60D3}"/>
          </ac:spMkLst>
        </pc:spChg>
        <pc:spChg chg="add mod">
          <ac:chgData name="Alper Celik" userId="S::alper.celik@sickkids.ca::e36f7990-9dd2-4b7a-9eb1-4def4d9f6be9" providerId="AD" clId="Web-{E9E7684B-C0ED-C131-96A3-C32FB2475AF1}" dt="2022-07-27T15:52:31.454" v="415" actId="14100"/>
          <ac:spMkLst>
            <pc:docMk/>
            <pc:sldMk cId="536547287" sldId="289"/>
            <ac:spMk id="5" creationId="{AC2DE009-6C33-D25E-27F5-5FA2C2627378}"/>
          </ac:spMkLst>
        </pc:spChg>
      </pc:sldChg>
      <pc:sldChg chg="addSp delSp modSp new modNotes">
        <pc:chgData name="Alper Celik" userId="S::alper.celik@sickkids.ca::e36f7990-9dd2-4b7a-9eb1-4def4d9f6be9" providerId="AD" clId="Web-{E9E7684B-C0ED-C131-96A3-C32FB2475AF1}" dt="2022-07-27T15:53:49.531" v="479"/>
        <pc:sldMkLst>
          <pc:docMk/>
          <pc:sldMk cId="321118809" sldId="290"/>
        </pc:sldMkLst>
        <pc:spChg chg="del">
          <ac:chgData name="Alper Celik" userId="S::alper.celik@sickkids.ca::e36f7990-9dd2-4b7a-9eb1-4def4d9f6be9" providerId="AD" clId="Web-{E9E7684B-C0ED-C131-96A3-C32FB2475AF1}" dt="2022-07-27T15:52:46.375" v="418"/>
          <ac:spMkLst>
            <pc:docMk/>
            <pc:sldMk cId="321118809" sldId="290"/>
            <ac:spMk id="2" creationId="{BF781E21-CBB6-BDBA-E94A-E47C0AE01560}"/>
          </ac:spMkLst>
        </pc:spChg>
        <pc:spChg chg="del">
          <ac:chgData name="Alper Celik" userId="S::alper.celik@sickkids.ca::e36f7990-9dd2-4b7a-9eb1-4def4d9f6be9" providerId="AD" clId="Web-{E9E7684B-C0ED-C131-96A3-C32FB2475AF1}" dt="2022-07-27T15:52:46.375" v="417"/>
          <ac:spMkLst>
            <pc:docMk/>
            <pc:sldMk cId="321118809" sldId="290"/>
            <ac:spMk id="3" creationId="{6647E548-D948-4B76-D47E-DDF49A9893A0}"/>
          </ac:spMkLst>
        </pc:spChg>
        <pc:spChg chg="add mod">
          <ac:chgData name="Alper Celik" userId="S::alper.celik@sickkids.ca::e36f7990-9dd2-4b7a-9eb1-4def4d9f6be9" providerId="AD" clId="Web-{E9E7684B-C0ED-C131-96A3-C32FB2475AF1}" dt="2022-07-27T15:53:37.890" v="470" actId="20577"/>
          <ac:spMkLst>
            <pc:docMk/>
            <pc:sldMk cId="321118809" sldId="290"/>
            <ac:spMk id="5" creationId="{5EE54FAF-820D-B752-C6E8-0886E7293EEF}"/>
          </ac:spMkLst>
        </pc:spChg>
      </pc:sldChg>
      <pc:sldChg chg="addSp modSp new">
        <pc:chgData name="Alper Celik" userId="S::alper.celik@sickkids.ca::e36f7990-9dd2-4b7a-9eb1-4def4d9f6be9" providerId="AD" clId="Web-{E9E7684B-C0ED-C131-96A3-C32FB2475AF1}" dt="2022-07-27T16:09:35.192" v="672" actId="1076"/>
        <pc:sldMkLst>
          <pc:docMk/>
          <pc:sldMk cId="1927758140" sldId="291"/>
        </pc:sldMkLst>
        <pc:spChg chg="mod">
          <ac:chgData name="Alper Celik" userId="S::alper.celik@sickkids.ca::e36f7990-9dd2-4b7a-9eb1-4def4d9f6be9" providerId="AD" clId="Web-{E9E7684B-C0ED-C131-96A3-C32FB2475AF1}" dt="2022-07-27T16:02:01.978" v="482" actId="20577"/>
          <ac:spMkLst>
            <pc:docMk/>
            <pc:sldMk cId="1927758140" sldId="291"/>
            <ac:spMk id="2" creationId="{F9A9A676-C1E0-37E0-C810-BFB6C6A3CF2F}"/>
          </ac:spMkLst>
        </pc:spChg>
        <pc:spChg chg="mod">
          <ac:chgData name="Alper Celik" userId="S::alper.celik@sickkids.ca::e36f7990-9dd2-4b7a-9eb1-4def4d9f6be9" providerId="AD" clId="Web-{E9E7684B-C0ED-C131-96A3-C32FB2475AF1}" dt="2022-07-27T16:07:47.818" v="657" actId="20577"/>
          <ac:spMkLst>
            <pc:docMk/>
            <pc:sldMk cId="1927758140" sldId="291"/>
            <ac:spMk id="3" creationId="{E785ED16-89B2-6240-9BBA-CAA09C025BA8}"/>
          </ac:spMkLst>
        </pc:spChg>
        <pc:spChg chg="add mod">
          <ac:chgData name="Alper Celik" userId="S::alper.celik@sickkids.ca::e36f7990-9dd2-4b7a-9eb1-4def4d9f6be9" providerId="AD" clId="Web-{E9E7684B-C0ED-C131-96A3-C32FB2475AF1}" dt="2022-07-27T16:09:35.192" v="672" actId="1076"/>
          <ac:spMkLst>
            <pc:docMk/>
            <pc:sldMk cId="1927758140" sldId="291"/>
            <ac:spMk id="4" creationId="{92538AB1-7F8A-0369-DA3F-9D2A54EEE3FA}"/>
          </ac:spMkLst>
        </pc:spChg>
      </pc:sldChg>
      <pc:sldChg chg="addSp delSp modSp new modNotes">
        <pc:chgData name="Alper Celik" userId="S::alper.celik@sickkids.ca::e36f7990-9dd2-4b7a-9eb1-4def4d9f6be9" providerId="AD" clId="Web-{E9E7684B-C0ED-C131-96A3-C32FB2475AF1}" dt="2022-07-28T14:50:13.372" v="3504"/>
        <pc:sldMkLst>
          <pc:docMk/>
          <pc:sldMk cId="3958276946" sldId="292"/>
        </pc:sldMkLst>
        <pc:spChg chg="del">
          <ac:chgData name="Alper Celik" userId="S::alper.celik@sickkids.ca::e36f7990-9dd2-4b7a-9eb1-4def4d9f6be9" providerId="AD" clId="Web-{E9E7684B-C0ED-C131-96A3-C32FB2475AF1}" dt="2022-07-27T19:31:45.618" v="675"/>
          <ac:spMkLst>
            <pc:docMk/>
            <pc:sldMk cId="3958276946" sldId="292"/>
            <ac:spMk id="2" creationId="{B7D24764-DD6B-9EAD-91D2-EAFD0C9D6108}"/>
          </ac:spMkLst>
        </pc:spChg>
        <pc:spChg chg="del">
          <ac:chgData name="Alper Celik" userId="S::alper.celik@sickkids.ca::e36f7990-9dd2-4b7a-9eb1-4def4d9f6be9" providerId="AD" clId="Web-{E9E7684B-C0ED-C131-96A3-C32FB2475AF1}" dt="2022-07-27T19:31:45.618" v="674"/>
          <ac:spMkLst>
            <pc:docMk/>
            <pc:sldMk cId="3958276946" sldId="292"/>
            <ac:spMk id="3" creationId="{565AC469-E556-68A5-4001-5EAE6DEFA68A}"/>
          </ac:spMkLst>
        </pc:spChg>
        <pc:spChg chg="add mod">
          <ac:chgData name="Alper Celik" userId="S::alper.celik@sickkids.ca::e36f7990-9dd2-4b7a-9eb1-4def4d9f6be9" providerId="AD" clId="Web-{E9E7684B-C0ED-C131-96A3-C32FB2475AF1}" dt="2022-07-28T02:40:29.866" v="2017" actId="20577"/>
          <ac:spMkLst>
            <pc:docMk/>
            <pc:sldMk cId="3958276946" sldId="292"/>
            <ac:spMk id="5" creationId="{6ADB8942-05E3-8398-DADE-507141D9DB8C}"/>
          </ac:spMkLst>
        </pc:spChg>
        <pc:picChg chg="add mod">
          <ac:chgData name="Alper Celik" userId="S::alper.celik@sickkids.ca::e36f7990-9dd2-4b7a-9eb1-4def4d9f6be9" providerId="AD" clId="Web-{E9E7684B-C0ED-C131-96A3-C32FB2475AF1}" dt="2022-07-28T14:45:52.227" v="3118" actId="1076"/>
          <ac:picMkLst>
            <pc:docMk/>
            <pc:sldMk cId="3958276946" sldId="292"/>
            <ac:picMk id="2" creationId="{678E1AE6-22C4-69B1-0C0F-A7BAF349874E}"/>
          </ac:picMkLst>
        </pc:picChg>
        <pc:picChg chg="add del mod">
          <ac:chgData name="Alper Celik" userId="S::alper.celik@sickkids.ca::e36f7990-9dd2-4b7a-9eb1-4def4d9f6be9" providerId="AD" clId="Web-{E9E7684B-C0ED-C131-96A3-C32FB2475AF1}" dt="2022-07-28T14:45:36.024" v="3113"/>
          <ac:picMkLst>
            <pc:docMk/>
            <pc:sldMk cId="3958276946" sldId="292"/>
            <ac:picMk id="3" creationId="{4EBC43B8-DECB-76DA-6584-4C00FD696122}"/>
          </ac:picMkLst>
        </pc:picChg>
        <pc:picChg chg="add mod">
          <ac:chgData name="Alper Celik" userId="S::alper.celik@sickkids.ca::e36f7990-9dd2-4b7a-9eb1-4def4d9f6be9" providerId="AD" clId="Web-{E9E7684B-C0ED-C131-96A3-C32FB2475AF1}" dt="2022-07-28T14:45:51.008" v="3117" actId="1076"/>
          <ac:picMkLst>
            <pc:docMk/>
            <pc:sldMk cId="3958276946" sldId="292"/>
            <ac:picMk id="4" creationId="{26303622-2976-CC4A-D5DC-8AA04449B959}"/>
          </ac:picMkLst>
        </pc:picChg>
      </pc:sldChg>
      <pc:sldChg chg="addSp delSp modSp new modNotes">
        <pc:chgData name="Alper Celik" userId="S::alper.celik@sickkids.ca::e36f7990-9dd2-4b7a-9eb1-4def4d9f6be9" providerId="AD" clId="Web-{E9E7684B-C0ED-C131-96A3-C32FB2475AF1}" dt="2022-07-28T14:59:38.272" v="3955" actId="20577"/>
        <pc:sldMkLst>
          <pc:docMk/>
          <pc:sldMk cId="3185274146" sldId="293"/>
        </pc:sldMkLst>
        <pc:spChg chg="add mod">
          <ac:chgData name="Alper Celik" userId="S::alper.celik@sickkids.ca::e36f7990-9dd2-4b7a-9eb1-4def4d9f6be9" providerId="AD" clId="Web-{E9E7684B-C0ED-C131-96A3-C32FB2475AF1}" dt="2022-07-28T14:59:38.272" v="3955" actId="20577"/>
          <ac:spMkLst>
            <pc:docMk/>
            <pc:sldMk cId="3185274146" sldId="293"/>
            <ac:spMk id="2" creationId="{5F41571C-612C-3D09-594A-98E3D053CF31}"/>
          </ac:spMkLst>
        </pc:spChg>
        <pc:spChg chg="del">
          <ac:chgData name="Alper Celik" userId="S::alper.celik@sickkids.ca::e36f7990-9dd2-4b7a-9eb1-4def4d9f6be9" providerId="AD" clId="Web-{E9E7684B-C0ED-C131-96A3-C32FB2475AF1}" dt="2022-07-27T20:47:17.055" v="1975"/>
          <ac:spMkLst>
            <pc:docMk/>
            <pc:sldMk cId="3185274146" sldId="293"/>
            <ac:spMk id="2" creationId="{7CF5C21C-0E14-BAFF-0A23-5F5092462163}"/>
          </ac:spMkLst>
        </pc:spChg>
        <pc:spChg chg="del">
          <ac:chgData name="Alper Celik" userId="S::alper.celik@sickkids.ca::e36f7990-9dd2-4b7a-9eb1-4def4d9f6be9" providerId="AD" clId="Web-{E9E7684B-C0ED-C131-96A3-C32FB2475AF1}" dt="2022-07-27T20:47:17.055" v="1974"/>
          <ac:spMkLst>
            <pc:docMk/>
            <pc:sldMk cId="3185274146" sldId="293"/>
            <ac:spMk id="3" creationId="{8BB65549-2104-F213-7F9A-1EF8DC0174AC}"/>
          </ac:spMkLst>
        </pc:spChg>
        <pc:spChg chg="add mod">
          <ac:chgData name="Alper Celik" userId="S::alper.celik@sickkids.ca::e36f7990-9dd2-4b7a-9eb1-4def4d9f6be9" providerId="AD" clId="Web-{E9E7684B-C0ED-C131-96A3-C32FB2475AF1}" dt="2022-07-27T20:58:10.571" v="2002" actId="20577"/>
          <ac:spMkLst>
            <pc:docMk/>
            <pc:sldMk cId="3185274146" sldId="293"/>
            <ac:spMk id="5" creationId="{64C9005E-4AEB-03E2-2001-49D7811C54A8}"/>
          </ac:spMkLst>
        </pc:spChg>
        <pc:picChg chg="add mod modCrop">
          <ac:chgData name="Alper Celik" userId="S::alper.celik@sickkids.ca::e36f7990-9dd2-4b7a-9eb1-4def4d9f6be9" providerId="AD" clId="Web-{E9E7684B-C0ED-C131-96A3-C32FB2475AF1}" dt="2022-07-28T14:38:20.422" v="2643" actId="1076"/>
          <ac:picMkLst>
            <pc:docMk/>
            <pc:sldMk cId="3185274146" sldId="293"/>
            <ac:picMk id="7" creationId="{C851A737-A451-16CE-FA4C-715B36FB34CC}"/>
          </ac:picMkLst>
        </pc:picChg>
      </pc:sldChg>
      <pc:sldChg chg="addSp delSp modSp new modNotes">
        <pc:chgData name="Alper Celik" userId="S::alper.celik@sickkids.ca::e36f7990-9dd2-4b7a-9eb1-4def4d9f6be9" providerId="AD" clId="Web-{E9E7684B-C0ED-C131-96A3-C32FB2475AF1}" dt="2022-07-28T14:37:44.078" v="2642" actId="1076"/>
        <pc:sldMkLst>
          <pc:docMk/>
          <pc:sldMk cId="2395914801" sldId="294"/>
        </pc:sldMkLst>
        <pc:spChg chg="del">
          <ac:chgData name="Alper Celik" userId="S::alper.celik@sickkids.ca::e36f7990-9dd2-4b7a-9eb1-4def4d9f6be9" providerId="AD" clId="Web-{E9E7684B-C0ED-C131-96A3-C32FB2475AF1}" dt="2022-07-28T14:25:05.878" v="2037"/>
          <ac:spMkLst>
            <pc:docMk/>
            <pc:sldMk cId="2395914801" sldId="294"/>
            <ac:spMk id="2" creationId="{15DB1CC4-E5C9-C629-9066-93B045418864}"/>
          </ac:spMkLst>
        </pc:spChg>
        <pc:spChg chg="del">
          <ac:chgData name="Alper Celik" userId="S::alper.celik@sickkids.ca::e36f7990-9dd2-4b7a-9eb1-4def4d9f6be9" providerId="AD" clId="Web-{E9E7684B-C0ED-C131-96A3-C32FB2475AF1}" dt="2022-07-28T14:25:05.878" v="2036"/>
          <ac:spMkLst>
            <pc:docMk/>
            <pc:sldMk cId="2395914801" sldId="294"/>
            <ac:spMk id="3" creationId="{594EECD3-67B6-D41A-3F7A-0D3E559B24D5}"/>
          </ac:spMkLst>
        </pc:spChg>
        <pc:spChg chg="add mod">
          <ac:chgData name="Alper Celik" userId="S::alper.celik@sickkids.ca::e36f7990-9dd2-4b7a-9eb1-4def4d9f6be9" providerId="AD" clId="Web-{E9E7684B-C0ED-C131-96A3-C32FB2475AF1}" dt="2022-07-28T14:25:24.456" v="2053" actId="20577"/>
          <ac:spMkLst>
            <pc:docMk/>
            <pc:sldMk cId="2395914801" sldId="294"/>
            <ac:spMk id="5" creationId="{B28C1471-CD0B-8400-6469-E91D1E8A73BF}"/>
          </ac:spMkLst>
        </pc:spChg>
        <pc:spChg chg="add del">
          <ac:chgData name="Alper Celik" userId="S::alper.celik@sickkids.ca::e36f7990-9dd2-4b7a-9eb1-4def4d9f6be9" providerId="AD" clId="Web-{E9E7684B-C0ED-C131-96A3-C32FB2475AF1}" dt="2022-07-28T14:25:32.925" v="2058"/>
          <ac:spMkLst>
            <pc:docMk/>
            <pc:sldMk cId="2395914801" sldId="294"/>
            <ac:spMk id="6" creationId="{A69D1793-2988-622B-3906-6290F479C2A0}"/>
          </ac:spMkLst>
        </pc:spChg>
        <pc:spChg chg="add del">
          <ac:chgData name="Alper Celik" userId="S::alper.celik@sickkids.ca::e36f7990-9dd2-4b7a-9eb1-4def4d9f6be9" providerId="AD" clId="Web-{E9E7684B-C0ED-C131-96A3-C32FB2475AF1}" dt="2022-07-28T14:25:40.753" v="2066"/>
          <ac:spMkLst>
            <pc:docMk/>
            <pc:sldMk cId="2395914801" sldId="294"/>
            <ac:spMk id="7" creationId="{A69D1793-2988-622B-3906-6290F479C2A0}"/>
          </ac:spMkLst>
        </pc:spChg>
        <pc:spChg chg="add mod">
          <ac:chgData name="Alper Celik" userId="S::alper.celik@sickkids.ca::e36f7990-9dd2-4b7a-9eb1-4def4d9f6be9" providerId="AD" clId="Web-{E9E7684B-C0ED-C131-96A3-C32FB2475AF1}" dt="2022-07-28T14:30:07.711" v="2098" actId="1076"/>
          <ac:spMkLst>
            <pc:docMk/>
            <pc:sldMk cId="2395914801" sldId="294"/>
            <ac:spMk id="17" creationId="{76556EF0-9F91-D48A-CEDE-045E204DA6B2}"/>
          </ac:spMkLst>
        </pc:spChg>
        <pc:picChg chg="add mod">
          <ac:chgData name="Alper Celik" userId="S::alper.celik@sickkids.ca::e36f7990-9dd2-4b7a-9eb1-4def4d9f6be9" providerId="AD" clId="Web-{E9E7684B-C0ED-C131-96A3-C32FB2475AF1}" dt="2022-07-28T14:30:12.383" v="2099" actId="1076"/>
          <ac:picMkLst>
            <pc:docMk/>
            <pc:sldMk cId="2395914801" sldId="294"/>
            <ac:picMk id="9" creationId="{0F19903F-A8D3-1981-4CF2-45A4EAFB902E}"/>
          </ac:picMkLst>
        </pc:picChg>
        <pc:picChg chg="add mod">
          <ac:chgData name="Alper Celik" userId="S::alper.celik@sickkids.ca::e36f7990-9dd2-4b7a-9eb1-4def4d9f6be9" providerId="AD" clId="Web-{E9E7684B-C0ED-C131-96A3-C32FB2475AF1}" dt="2022-07-28T14:30:15.680" v="2100" actId="1076"/>
          <ac:picMkLst>
            <pc:docMk/>
            <pc:sldMk cId="2395914801" sldId="294"/>
            <ac:picMk id="11" creationId="{0EE6F830-50F6-EEB2-F377-7E58A4D97FB0}"/>
          </ac:picMkLst>
        </pc:picChg>
        <pc:picChg chg="add mod">
          <ac:chgData name="Alper Celik" userId="S::alper.celik@sickkids.ca::e36f7990-9dd2-4b7a-9eb1-4def4d9f6be9" providerId="AD" clId="Web-{E9E7684B-C0ED-C131-96A3-C32FB2475AF1}" dt="2022-07-28T14:37:44.078" v="2642" actId="1076"/>
          <ac:picMkLst>
            <pc:docMk/>
            <pc:sldMk cId="2395914801" sldId="294"/>
            <ac:picMk id="13" creationId="{34D76159-0D55-E372-A256-99904840AC06}"/>
          </ac:picMkLst>
        </pc:picChg>
        <pc:picChg chg="add mod">
          <ac:chgData name="Alper Celik" userId="S::alper.celik@sickkids.ca::e36f7990-9dd2-4b7a-9eb1-4def4d9f6be9" providerId="AD" clId="Web-{E9E7684B-C0ED-C131-96A3-C32FB2475AF1}" dt="2022-07-28T14:30:07.711" v="2097" actId="1076"/>
          <ac:picMkLst>
            <pc:docMk/>
            <pc:sldMk cId="2395914801" sldId="294"/>
            <ac:picMk id="15" creationId="{CAE9B13E-AB11-EA97-E2F0-49FCA9CDF284}"/>
          </ac:picMkLst>
        </pc:picChg>
      </pc:sldChg>
      <pc:sldChg chg="new modNotes">
        <pc:chgData name="Alper Celik" userId="S::alper.celik@sickkids.ca::e36f7990-9dd2-4b7a-9eb1-4def4d9f6be9" providerId="AD" clId="Web-{E9E7684B-C0ED-C131-96A3-C32FB2475AF1}" dt="2022-07-28T14:46:51.150" v="3215"/>
        <pc:sldMkLst>
          <pc:docMk/>
          <pc:sldMk cId="3117736375" sldId="295"/>
        </pc:sldMkLst>
      </pc:sldChg>
    </pc:docChg>
  </pc:docChgLst>
  <pc:docChgLst>
    <pc:chgData name="Alper Celik" userId="S::alper.celik@sickkids.ca::e36f7990-9dd2-4b7a-9eb1-4def4d9f6be9" providerId="AD" clId="Web-{94F57C7B-5852-C1A9-D5B2-6E476737FEBB}"/>
    <pc:docChg chg="modSld">
      <pc:chgData name="Alper Celik" userId="S::alper.celik@sickkids.ca::e36f7990-9dd2-4b7a-9eb1-4def4d9f6be9" providerId="AD" clId="Web-{94F57C7B-5852-C1A9-D5B2-6E476737FEBB}" dt="2021-12-16T15:15:22.140" v="12"/>
      <pc:docMkLst>
        <pc:docMk/>
      </pc:docMkLst>
      <pc:sldChg chg="modNotes">
        <pc:chgData name="Alper Celik" userId="S::alper.celik@sickkids.ca::e36f7990-9dd2-4b7a-9eb1-4def4d9f6be9" providerId="AD" clId="Web-{94F57C7B-5852-C1A9-D5B2-6E476737FEBB}" dt="2021-12-16T15:12:39.028" v="1"/>
        <pc:sldMkLst>
          <pc:docMk/>
          <pc:sldMk cId="147702913" sldId="265"/>
        </pc:sldMkLst>
      </pc:sldChg>
      <pc:sldChg chg="modNotes">
        <pc:chgData name="Alper Celik" userId="S::alper.celik@sickkids.ca::e36f7990-9dd2-4b7a-9eb1-4def4d9f6be9" providerId="AD" clId="Web-{94F57C7B-5852-C1A9-D5B2-6E476737FEBB}" dt="2021-12-16T15:13:01.935" v="3"/>
        <pc:sldMkLst>
          <pc:docMk/>
          <pc:sldMk cId="1686133564" sldId="266"/>
        </pc:sldMkLst>
      </pc:sldChg>
      <pc:sldChg chg="modNotes">
        <pc:chgData name="Alper Celik" userId="S::alper.celik@sickkids.ca::e36f7990-9dd2-4b7a-9eb1-4def4d9f6be9" providerId="AD" clId="Web-{94F57C7B-5852-C1A9-D5B2-6E476737FEBB}" dt="2021-12-16T15:14:54.092" v="10"/>
        <pc:sldMkLst>
          <pc:docMk/>
          <pc:sldMk cId="2907918033" sldId="267"/>
        </pc:sldMkLst>
      </pc:sldChg>
      <pc:sldChg chg="modNotes">
        <pc:chgData name="Alper Celik" userId="S::alper.celik@sickkids.ca::e36f7990-9dd2-4b7a-9eb1-4def4d9f6be9" providerId="AD" clId="Web-{94F57C7B-5852-C1A9-D5B2-6E476737FEBB}" dt="2021-12-16T15:15:22.140" v="12"/>
        <pc:sldMkLst>
          <pc:docMk/>
          <pc:sldMk cId="3243176532" sldId="268"/>
        </pc:sldMkLst>
      </pc:sldChg>
      <pc:sldChg chg="modNotes">
        <pc:chgData name="Alper Celik" userId="S::alper.celik@sickkids.ca::e36f7990-9dd2-4b7a-9eb1-4def4d9f6be9" providerId="AD" clId="Web-{94F57C7B-5852-C1A9-D5B2-6E476737FEBB}" dt="2021-12-16T15:13:43.982" v="8"/>
        <pc:sldMkLst>
          <pc:docMk/>
          <pc:sldMk cId="2954635433" sldId="276"/>
        </pc:sldMkLst>
      </pc:sldChg>
    </pc:docChg>
  </pc:docChgLst>
  <pc:docChgLst>
    <pc:chgData name="Alper Celik" userId="S::alper.celik@sickkids.ca::e36f7990-9dd2-4b7a-9eb1-4def4d9f6be9" providerId="AD" clId="Web-{6BC9F091-9171-FC8D-3D20-3A7B3288D958}"/>
    <pc:docChg chg="addSld delSld modSld">
      <pc:chgData name="Alper Celik" userId="S::alper.celik@sickkids.ca::e36f7990-9dd2-4b7a-9eb1-4def4d9f6be9" providerId="AD" clId="Web-{6BC9F091-9171-FC8D-3D20-3A7B3288D958}" dt="2021-12-09T18:53:36.120" v="1405" actId="20577"/>
      <pc:docMkLst>
        <pc:docMk/>
      </pc:docMkLst>
      <pc:sldChg chg="addSp delSp modSp mod modClrScheme chgLayout">
        <pc:chgData name="Alper Celik" userId="S::alper.celik@sickkids.ca::e36f7990-9dd2-4b7a-9eb1-4def4d9f6be9" providerId="AD" clId="Web-{6BC9F091-9171-FC8D-3D20-3A7B3288D958}" dt="2021-12-09T17:21:19.272" v="1234" actId="20577"/>
        <pc:sldMkLst>
          <pc:docMk/>
          <pc:sldMk cId="2907918033" sldId="267"/>
        </pc:sldMkLst>
        <pc:spChg chg="add mod ord">
          <ac:chgData name="Alper Celik" userId="S::alper.celik@sickkids.ca::e36f7990-9dd2-4b7a-9eb1-4def4d9f6be9" providerId="AD" clId="Web-{6BC9F091-9171-FC8D-3D20-3A7B3288D958}" dt="2021-12-09T17:06:40.121" v="840" actId="20577"/>
          <ac:spMkLst>
            <pc:docMk/>
            <pc:sldMk cId="2907918033" sldId="267"/>
            <ac:spMk id="2" creationId="{C73CCAE4-FCEF-4B75-A8C1-C2D2FA02ED3D}"/>
          </ac:spMkLst>
        </pc:spChg>
        <pc:spChg chg="add del mod ord">
          <ac:chgData name="Alper Celik" userId="S::alper.celik@sickkids.ca::e36f7990-9dd2-4b7a-9eb1-4def4d9f6be9" providerId="AD" clId="Web-{6BC9F091-9171-FC8D-3D20-3A7B3288D958}" dt="2021-12-09T17:02:14.602" v="778"/>
          <ac:spMkLst>
            <pc:docMk/>
            <pc:sldMk cId="2907918033" sldId="267"/>
            <ac:spMk id="3" creationId="{125A12F5-E2E1-4D48-B457-098B797CD236}"/>
          </ac:spMkLst>
        </pc:spChg>
        <pc:spChg chg="add mod">
          <ac:chgData name="Alper Celik" userId="S::alper.celik@sickkids.ca::e36f7990-9dd2-4b7a-9eb1-4def4d9f6be9" providerId="AD" clId="Web-{6BC9F091-9171-FC8D-3D20-3A7B3288D958}" dt="2021-12-09T17:21:19.272" v="1234" actId="20577"/>
          <ac:spMkLst>
            <pc:docMk/>
            <pc:sldMk cId="2907918033" sldId="267"/>
            <ac:spMk id="4" creationId="{1AE46223-0B04-49D7-83C0-E075BD54F43C}"/>
          </ac:spMkLst>
        </pc:spChg>
        <pc:spChg chg="add del mod ord">
          <ac:chgData name="Alper Celik" userId="S::alper.celik@sickkids.ca::e36f7990-9dd2-4b7a-9eb1-4def4d9f6be9" providerId="AD" clId="Web-{6BC9F091-9171-FC8D-3D20-3A7B3288D958}" dt="2021-12-08T21:54:50.227" v="157"/>
          <ac:spMkLst>
            <pc:docMk/>
            <pc:sldMk cId="2907918033" sldId="267"/>
            <ac:spMk id="4" creationId="{AE2A013A-C964-40D2-9270-F93266E52A02}"/>
          </ac:spMkLst>
        </pc:spChg>
        <pc:spChg chg="mod ord">
          <ac:chgData name="Alper Celik" userId="S::alper.celik@sickkids.ca::e36f7990-9dd2-4b7a-9eb1-4def4d9f6be9" providerId="AD" clId="Web-{6BC9F091-9171-FC8D-3D20-3A7B3288D958}" dt="2021-12-08T21:52:52.398" v="144" actId="1076"/>
          <ac:spMkLst>
            <pc:docMk/>
            <pc:sldMk cId="2907918033" sldId="267"/>
            <ac:spMk id="5" creationId="{A89E8616-21E5-4110-AB90-E37E654440A8}"/>
          </ac:spMkLst>
        </pc:spChg>
        <pc:spChg chg="add del mod ord">
          <ac:chgData name="Alper Celik" userId="S::alper.celik@sickkids.ca::e36f7990-9dd2-4b7a-9eb1-4def4d9f6be9" providerId="AD" clId="Web-{6BC9F091-9171-FC8D-3D20-3A7B3288D958}" dt="2021-12-08T21:54:50.227" v="156"/>
          <ac:spMkLst>
            <pc:docMk/>
            <pc:sldMk cId="2907918033" sldId="267"/>
            <ac:spMk id="6" creationId="{AF8CA0B8-ED33-47E1-AF2C-3678DCA03118}"/>
          </ac:spMkLst>
        </pc:spChg>
        <pc:spChg chg="add mod">
          <ac:chgData name="Alper Celik" userId="S::alper.celik@sickkids.ca::e36f7990-9dd2-4b7a-9eb1-4def4d9f6be9" providerId="AD" clId="Web-{6BC9F091-9171-FC8D-3D20-3A7B3288D958}" dt="2021-12-09T17:09:18.435" v="926" actId="1076"/>
          <ac:spMkLst>
            <pc:docMk/>
            <pc:sldMk cId="2907918033" sldId="267"/>
            <ac:spMk id="6" creationId="{E502D762-C626-4AE1-ABA1-6BD1E0723E6A}"/>
          </ac:spMkLst>
        </pc:spChg>
        <pc:spChg chg="add mod">
          <ac:chgData name="Alper Celik" userId="S::alper.celik@sickkids.ca::e36f7990-9dd2-4b7a-9eb1-4def4d9f6be9" providerId="AD" clId="Web-{6BC9F091-9171-FC8D-3D20-3A7B3288D958}" dt="2021-12-09T17:09:01.638" v="924" actId="1076"/>
          <ac:spMkLst>
            <pc:docMk/>
            <pc:sldMk cId="2907918033" sldId="267"/>
            <ac:spMk id="7" creationId="{086A9166-7B20-43C5-9F4B-E5C47BCE00E2}"/>
          </ac:spMkLst>
        </pc:spChg>
      </pc:sldChg>
      <pc:sldChg chg="del">
        <pc:chgData name="Alper Celik" userId="S::alper.celik@sickkids.ca::e36f7990-9dd2-4b7a-9eb1-4def4d9f6be9" providerId="AD" clId="Web-{6BC9F091-9171-FC8D-3D20-3A7B3288D958}" dt="2021-12-09T17:28:58.340" v="1390"/>
        <pc:sldMkLst>
          <pc:docMk/>
          <pc:sldMk cId="1764649653" sldId="269"/>
        </pc:sldMkLst>
      </pc:sldChg>
      <pc:sldChg chg="del">
        <pc:chgData name="Alper Celik" userId="S::alper.celik@sickkids.ca::e36f7990-9dd2-4b7a-9eb1-4def4d9f6be9" providerId="AD" clId="Web-{6BC9F091-9171-FC8D-3D20-3A7B3288D958}" dt="2021-12-08T21:55:30.212" v="168"/>
        <pc:sldMkLst>
          <pc:docMk/>
          <pc:sldMk cId="2458281813" sldId="270"/>
        </pc:sldMkLst>
      </pc:sldChg>
      <pc:sldChg chg="del">
        <pc:chgData name="Alper Celik" userId="S::alper.celik@sickkids.ca::e36f7990-9dd2-4b7a-9eb1-4def4d9f6be9" providerId="AD" clId="Web-{6BC9F091-9171-FC8D-3D20-3A7B3288D958}" dt="2021-12-08T21:55:31.134" v="169"/>
        <pc:sldMkLst>
          <pc:docMk/>
          <pc:sldMk cId="1791543452" sldId="271"/>
        </pc:sldMkLst>
      </pc:sldChg>
      <pc:sldChg chg="del">
        <pc:chgData name="Alper Celik" userId="S::alper.celik@sickkids.ca::e36f7990-9dd2-4b7a-9eb1-4def4d9f6be9" providerId="AD" clId="Web-{6BC9F091-9171-FC8D-3D20-3A7B3288D958}" dt="2021-12-08T21:55:31.806" v="170"/>
        <pc:sldMkLst>
          <pc:docMk/>
          <pc:sldMk cId="368960593" sldId="272"/>
        </pc:sldMkLst>
      </pc:sldChg>
      <pc:sldChg chg="del">
        <pc:chgData name="Alper Celik" userId="S::alper.celik@sickkids.ca::e36f7990-9dd2-4b7a-9eb1-4def4d9f6be9" providerId="AD" clId="Web-{6BC9F091-9171-FC8D-3D20-3A7B3288D958}" dt="2021-12-08T21:55:32.603" v="171"/>
        <pc:sldMkLst>
          <pc:docMk/>
          <pc:sldMk cId="2272121951" sldId="273"/>
        </pc:sldMkLst>
      </pc:sldChg>
      <pc:sldChg chg="addSp modSp">
        <pc:chgData name="Alper Celik" userId="S::alper.celik@sickkids.ca::e36f7990-9dd2-4b7a-9eb1-4def4d9f6be9" providerId="AD" clId="Web-{6BC9F091-9171-FC8D-3D20-3A7B3288D958}" dt="2021-12-09T16:41:46.665" v="774" actId="1076"/>
        <pc:sldMkLst>
          <pc:docMk/>
          <pc:sldMk cId="1072314322" sldId="274"/>
        </pc:sldMkLst>
        <pc:spChg chg="add mod">
          <ac:chgData name="Alper Celik" userId="S::alper.celik@sickkids.ca::e36f7990-9dd2-4b7a-9eb1-4def4d9f6be9" providerId="AD" clId="Web-{6BC9F091-9171-FC8D-3D20-3A7B3288D958}" dt="2021-12-09T15:41:05.652" v="259" actId="20577"/>
          <ac:spMkLst>
            <pc:docMk/>
            <pc:sldMk cId="1072314322" sldId="274"/>
            <ac:spMk id="3" creationId="{B8F178E9-3BE2-46D5-B645-EC849A38CA09}"/>
          </ac:spMkLst>
        </pc:spChg>
        <pc:spChg chg="add mod">
          <ac:chgData name="Alper Celik" userId="S::alper.celik@sickkids.ca::e36f7990-9dd2-4b7a-9eb1-4def4d9f6be9" providerId="AD" clId="Web-{6BC9F091-9171-FC8D-3D20-3A7B3288D958}" dt="2021-12-09T16:41:38.337" v="768" actId="20577"/>
          <ac:spMkLst>
            <pc:docMk/>
            <pc:sldMk cId="1072314322" sldId="274"/>
            <ac:spMk id="4" creationId="{240DF98A-20EF-4AB5-94F3-B799C282CAB6}"/>
          </ac:spMkLst>
        </pc:spChg>
        <pc:spChg chg="add mod">
          <ac:chgData name="Alper Celik" userId="S::alper.celik@sickkids.ca::e36f7990-9dd2-4b7a-9eb1-4def4d9f6be9" providerId="AD" clId="Web-{6BC9F091-9171-FC8D-3D20-3A7B3288D958}" dt="2021-12-09T16:41:46.665" v="774" actId="1076"/>
          <ac:spMkLst>
            <pc:docMk/>
            <pc:sldMk cId="1072314322" sldId="274"/>
            <ac:spMk id="5" creationId="{FFB4B4A8-53E8-4FDF-86DF-77880012C657}"/>
          </ac:spMkLst>
        </pc:spChg>
      </pc:sldChg>
      <pc:sldChg chg="addSp modSp">
        <pc:chgData name="Alper Celik" userId="S::alper.celik@sickkids.ca::e36f7990-9dd2-4b7a-9eb1-4def4d9f6be9" providerId="AD" clId="Web-{6BC9F091-9171-FC8D-3D20-3A7B3288D958}" dt="2021-12-09T18:53:36.120" v="1405" actId="20577"/>
        <pc:sldMkLst>
          <pc:docMk/>
          <pc:sldMk cId="329522138" sldId="275"/>
        </pc:sldMkLst>
        <pc:spChg chg="add mod">
          <ac:chgData name="Alper Celik" userId="S::alper.celik@sickkids.ca::e36f7990-9dd2-4b7a-9eb1-4def4d9f6be9" providerId="AD" clId="Web-{6BC9F091-9171-FC8D-3D20-3A7B3288D958}" dt="2021-12-09T16:36:23.552" v="623" actId="20577"/>
          <ac:spMkLst>
            <pc:docMk/>
            <pc:sldMk cId="329522138" sldId="275"/>
            <ac:spMk id="3" creationId="{A27A72C6-2C3B-42E7-856D-DF53965E3F11}"/>
          </ac:spMkLst>
        </pc:spChg>
        <pc:spChg chg="add mod">
          <ac:chgData name="Alper Celik" userId="S::alper.celik@sickkids.ca::e36f7990-9dd2-4b7a-9eb1-4def4d9f6be9" providerId="AD" clId="Web-{6BC9F091-9171-FC8D-3D20-3A7B3288D958}" dt="2021-12-09T18:53:36.120" v="1405" actId="20577"/>
          <ac:spMkLst>
            <pc:docMk/>
            <pc:sldMk cId="329522138" sldId="275"/>
            <ac:spMk id="5" creationId="{7DF7D609-9604-42F7-97E2-3FFB06E3490C}"/>
          </ac:spMkLst>
        </pc:spChg>
      </pc:sldChg>
      <pc:sldChg chg="addSp modSp">
        <pc:chgData name="Alper Celik" userId="S::alper.celik@sickkids.ca::e36f7990-9dd2-4b7a-9eb1-4def4d9f6be9" providerId="AD" clId="Web-{6BC9F091-9171-FC8D-3D20-3A7B3288D958}" dt="2021-12-08T21:52:24.491" v="141" actId="20577"/>
        <pc:sldMkLst>
          <pc:docMk/>
          <pc:sldMk cId="2954635433" sldId="276"/>
        </pc:sldMkLst>
        <pc:spChg chg="add mod">
          <ac:chgData name="Alper Celik" userId="S::alper.celik@sickkids.ca::e36f7990-9dd2-4b7a-9eb1-4def4d9f6be9" providerId="AD" clId="Web-{6BC9F091-9171-FC8D-3D20-3A7B3288D958}" dt="2021-12-08T21:52:24.491" v="141" actId="20577"/>
          <ac:spMkLst>
            <pc:docMk/>
            <pc:sldMk cId="2954635433" sldId="276"/>
            <ac:spMk id="2" creationId="{DD150416-702A-4E0C-9B8D-86940B60C899}"/>
          </ac:spMkLst>
        </pc:spChg>
        <pc:picChg chg="mod modCrop">
          <ac:chgData name="Alper Celik" userId="S::alper.celik@sickkids.ca::e36f7990-9dd2-4b7a-9eb1-4def4d9f6be9" providerId="AD" clId="Web-{6BC9F091-9171-FC8D-3D20-3A7B3288D958}" dt="2021-12-08T21:40:05.840" v="1"/>
          <ac:picMkLst>
            <pc:docMk/>
            <pc:sldMk cId="2954635433" sldId="276"/>
            <ac:picMk id="9" creationId="{4AC68567-CB87-44F2-B444-490831A613A6}"/>
          </ac:picMkLst>
        </pc:picChg>
      </pc:sldChg>
      <pc:sldChg chg="addSp delSp modSp add replId">
        <pc:chgData name="Alper Celik" userId="S::alper.celik@sickkids.ca::e36f7990-9dd2-4b7a-9eb1-4def4d9f6be9" providerId="AD" clId="Web-{6BC9F091-9171-FC8D-3D20-3A7B3288D958}" dt="2021-12-09T17:28:54.434" v="1389" actId="20577"/>
        <pc:sldMkLst>
          <pc:docMk/>
          <pc:sldMk cId="547907153" sldId="277"/>
        </pc:sldMkLst>
        <pc:spChg chg="mod">
          <ac:chgData name="Alper Celik" userId="S::alper.celik@sickkids.ca::e36f7990-9dd2-4b7a-9eb1-4def4d9f6be9" providerId="AD" clId="Web-{6BC9F091-9171-FC8D-3D20-3A7B3288D958}" dt="2021-12-08T21:55:13.087" v="167" actId="20577"/>
          <ac:spMkLst>
            <pc:docMk/>
            <pc:sldMk cId="547907153" sldId="277"/>
            <ac:spMk id="2" creationId="{C73CCAE4-FCEF-4B75-A8C1-C2D2FA02ED3D}"/>
          </ac:spMkLst>
        </pc:spChg>
        <pc:spChg chg="del">
          <ac:chgData name="Alper Celik" userId="S::alper.celik@sickkids.ca::e36f7990-9dd2-4b7a-9eb1-4def4d9f6be9" providerId="AD" clId="Web-{6BC9F091-9171-FC8D-3D20-3A7B3288D958}" dt="2021-12-09T17:23:30.868" v="1277"/>
          <ac:spMkLst>
            <pc:docMk/>
            <pc:sldMk cId="547907153" sldId="277"/>
            <ac:spMk id="3" creationId="{125A12F5-E2E1-4D48-B457-098B797CD236}"/>
          </ac:spMkLst>
        </pc:spChg>
        <pc:spChg chg="add mod">
          <ac:chgData name="Alper Celik" userId="S::alper.celik@sickkids.ca::e36f7990-9dd2-4b7a-9eb1-4def4d9f6be9" providerId="AD" clId="Web-{6BC9F091-9171-FC8D-3D20-3A7B3288D958}" dt="2021-12-09T17:27:17.277" v="1330" actId="20577"/>
          <ac:spMkLst>
            <pc:docMk/>
            <pc:sldMk cId="547907153" sldId="277"/>
            <ac:spMk id="4" creationId="{FED568C2-0897-431C-889A-92D54D544C79}"/>
          </ac:spMkLst>
        </pc:spChg>
        <pc:spChg chg="add mod">
          <ac:chgData name="Alper Celik" userId="S::alper.celik@sickkids.ca::e36f7990-9dd2-4b7a-9eb1-4def4d9f6be9" providerId="AD" clId="Web-{6BC9F091-9171-FC8D-3D20-3A7B3288D958}" dt="2021-12-09T17:27:24.683" v="1332" actId="1076"/>
          <ac:spMkLst>
            <pc:docMk/>
            <pc:sldMk cId="547907153" sldId="277"/>
            <ac:spMk id="7" creationId="{E74F99B5-3262-4920-B76B-2AB1AEA85D76}"/>
          </ac:spMkLst>
        </pc:spChg>
        <pc:spChg chg="add mod">
          <ac:chgData name="Alper Celik" userId="S::alper.celik@sickkids.ca::e36f7990-9dd2-4b7a-9eb1-4def4d9f6be9" providerId="AD" clId="Web-{6BC9F091-9171-FC8D-3D20-3A7B3288D958}" dt="2021-12-09T17:28:54.434" v="1389" actId="20577"/>
          <ac:spMkLst>
            <pc:docMk/>
            <pc:sldMk cId="547907153" sldId="277"/>
            <ac:spMk id="9" creationId="{DF86139E-D7F7-4548-AC35-9D04637BC159}"/>
          </ac:spMkLst>
        </pc:spChg>
      </pc:sldChg>
      <pc:sldChg chg="new del">
        <pc:chgData name="Alper Celik" userId="S::alper.celik@sickkids.ca::e36f7990-9dd2-4b7a-9eb1-4def4d9f6be9" providerId="AD" clId="Web-{6BC9F091-9171-FC8D-3D20-3A7B3288D958}" dt="2021-12-08T21:54:59.681" v="159"/>
        <pc:sldMkLst>
          <pc:docMk/>
          <pc:sldMk cId="1002880036" sldId="277"/>
        </pc:sldMkLst>
      </pc:sldChg>
      <pc:sldChg chg="addSp delSp modSp add replId">
        <pc:chgData name="Alper Celik" userId="S::alper.celik@sickkids.ca::e36f7990-9dd2-4b7a-9eb1-4def4d9f6be9" providerId="AD" clId="Web-{6BC9F091-9171-FC8D-3D20-3A7B3288D958}" dt="2021-12-09T17:23:16.274" v="1276" actId="20577"/>
        <pc:sldMkLst>
          <pc:docMk/>
          <pc:sldMk cId="322464294" sldId="278"/>
        </pc:sldMkLst>
        <pc:spChg chg="mod">
          <ac:chgData name="Alper Celik" userId="S::alper.celik@sickkids.ca::e36f7990-9dd2-4b7a-9eb1-4def4d9f6be9" providerId="AD" clId="Web-{6BC9F091-9171-FC8D-3D20-3A7B3288D958}" dt="2021-12-09T17:11:49.843" v="945" actId="20577"/>
          <ac:spMkLst>
            <pc:docMk/>
            <pc:sldMk cId="322464294" sldId="278"/>
            <ac:spMk id="2" creationId="{C73CCAE4-FCEF-4B75-A8C1-C2D2FA02ED3D}"/>
          </ac:spMkLst>
        </pc:spChg>
        <pc:spChg chg="add mod">
          <ac:chgData name="Alper Celik" userId="S::alper.celik@sickkids.ca::e36f7990-9dd2-4b7a-9eb1-4def4d9f6be9" providerId="AD" clId="Web-{6BC9F091-9171-FC8D-3D20-3A7B3288D958}" dt="2021-12-09T17:23:16.274" v="1276" actId="20577"/>
          <ac:spMkLst>
            <pc:docMk/>
            <pc:sldMk cId="322464294" sldId="278"/>
            <ac:spMk id="3" creationId="{CC06E06A-5058-4EA3-8646-85B7B6FA0A16}"/>
          </ac:spMkLst>
        </pc:spChg>
        <pc:spChg chg="mod">
          <ac:chgData name="Alper Celik" userId="S::alper.celik@sickkids.ca::e36f7990-9dd2-4b7a-9eb1-4def4d9f6be9" providerId="AD" clId="Web-{6BC9F091-9171-FC8D-3D20-3A7B3288D958}" dt="2021-12-09T17:22:34.773" v="1253" actId="20577"/>
          <ac:spMkLst>
            <pc:docMk/>
            <pc:sldMk cId="322464294" sldId="278"/>
            <ac:spMk id="4" creationId="{1AE46223-0B04-49D7-83C0-E075BD54F43C}"/>
          </ac:spMkLst>
        </pc:spChg>
        <pc:spChg chg="del">
          <ac:chgData name="Alper Celik" userId="S::alper.celik@sickkids.ca::e36f7990-9dd2-4b7a-9eb1-4def4d9f6be9" providerId="AD" clId="Web-{6BC9F091-9171-FC8D-3D20-3A7B3288D958}" dt="2021-12-09T17:11:52.546" v="946"/>
          <ac:spMkLst>
            <pc:docMk/>
            <pc:sldMk cId="322464294" sldId="278"/>
            <ac:spMk id="6" creationId="{E502D762-C626-4AE1-ABA1-6BD1E0723E6A}"/>
          </ac:spMkLst>
        </pc:spChg>
        <pc:spChg chg="mod">
          <ac:chgData name="Alper Celik" userId="S::alper.celik@sickkids.ca::e36f7990-9dd2-4b7a-9eb1-4def4d9f6be9" providerId="AD" clId="Web-{6BC9F091-9171-FC8D-3D20-3A7B3288D958}" dt="2021-12-09T17:14:39.064" v="1017" actId="1076"/>
          <ac:spMkLst>
            <pc:docMk/>
            <pc:sldMk cId="322464294" sldId="278"/>
            <ac:spMk id="7" creationId="{086A9166-7B20-43C5-9F4B-E5C47BCE00E2}"/>
          </ac:spMkLst>
        </pc:spChg>
      </pc:sldChg>
      <pc:sldChg chg="delSp modSp new">
        <pc:chgData name="Alper Celik" userId="S::alper.celik@sickkids.ca::e36f7990-9dd2-4b7a-9eb1-4def4d9f6be9" providerId="AD" clId="Web-{6BC9F091-9171-FC8D-3D20-3A7B3288D958}" dt="2021-12-09T17:29:51.044" v="1400" actId="20577"/>
        <pc:sldMkLst>
          <pc:docMk/>
          <pc:sldMk cId="1315716091" sldId="279"/>
        </pc:sldMkLst>
        <pc:spChg chg="mod">
          <ac:chgData name="Alper Celik" userId="S::alper.celik@sickkids.ca::e36f7990-9dd2-4b7a-9eb1-4def4d9f6be9" providerId="AD" clId="Web-{6BC9F091-9171-FC8D-3D20-3A7B3288D958}" dt="2021-12-09T17:29:51.044" v="1400" actId="20577"/>
          <ac:spMkLst>
            <pc:docMk/>
            <pc:sldMk cId="1315716091" sldId="279"/>
            <ac:spMk id="2" creationId="{FC2C103A-9B1C-433E-B77E-D5EFC2279EE6}"/>
          </ac:spMkLst>
        </pc:spChg>
        <pc:spChg chg="del">
          <ac:chgData name="Alper Celik" userId="S::alper.celik@sickkids.ca::e36f7990-9dd2-4b7a-9eb1-4def4d9f6be9" providerId="AD" clId="Web-{6BC9F091-9171-FC8D-3D20-3A7B3288D958}" dt="2021-12-09T17:29:35.794" v="1392"/>
          <ac:spMkLst>
            <pc:docMk/>
            <pc:sldMk cId="1315716091" sldId="279"/>
            <ac:spMk id="3" creationId="{F16FE889-4390-4F75-B029-64402ABDDD5C}"/>
          </ac:spMkLst>
        </pc:spChg>
      </pc:sldChg>
    </pc:docChg>
  </pc:docChgLst>
  <pc:docChgLst>
    <pc:chgData name="Alper Celik" userId="S::alper.celik@sickkids.ca::e36f7990-9dd2-4b7a-9eb1-4def4d9f6be9" providerId="AD" clId="Web-{55333B7C-64D1-D8B4-9B9E-3913CC8F45F5}"/>
    <pc:docChg chg="modSld">
      <pc:chgData name="Alper Celik" userId="S::alper.celik@sickkids.ca::e36f7990-9dd2-4b7a-9eb1-4def4d9f6be9" providerId="AD" clId="Web-{55333B7C-64D1-D8B4-9B9E-3913CC8F45F5}" dt="2022-08-05T14:01:22.428" v="108" actId="20577"/>
      <pc:docMkLst>
        <pc:docMk/>
      </pc:docMkLst>
      <pc:sldChg chg="modSp">
        <pc:chgData name="Alper Celik" userId="S::alper.celik@sickkids.ca::e36f7990-9dd2-4b7a-9eb1-4def4d9f6be9" providerId="AD" clId="Web-{55333B7C-64D1-D8B4-9B9E-3913CC8F45F5}" dt="2022-08-05T13:10:32.941" v="5" actId="20577"/>
        <pc:sldMkLst>
          <pc:docMk/>
          <pc:sldMk cId="109857222" sldId="256"/>
        </pc:sldMkLst>
        <pc:spChg chg="mod">
          <ac:chgData name="Alper Celik" userId="S::alper.celik@sickkids.ca::e36f7990-9dd2-4b7a-9eb1-4def4d9f6be9" providerId="AD" clId="Web-{55333B7C-64D1-D8B4-9B9E-3913CC8F45F5}" dt="2022-08-05T13:10:32.941" v="5" actId="20577"/>
          <ac:spMkLst>
            <pc:docMk/>
            <pc:sldMk cId="109857222" sldId="256"/>
            <ac:spMk id="3" creationId="{00000000-0000-0000-0000-000000000000}"/>
          </ac:spMkLst>
        </pc:spChg>
      </pc:sldChg>
      <pc:sldChg chg="addSp modSp">
        <pc:chgData name="Alper Celik" userId="S::alper.celik@sickkids.ca::e36f7990-9dd2-4b7a-9eb1-4def4d9f6be9" providerId="AD" clId="Web-{55333B7C-64D1-D8B4-9B9E-3913CC8F45F5}" dt="2022-08-05T14:01:22.428" v="108" actId="20577"/>
        <pc:sldMkLst>
          <pc:docMk/>
          <pc:sldMk cId="536547287" sldId="289"/>
        </pc:sldMkLst>
        <pc:spChg chg="add mod">
          <ac:chgData name="Alper Celik" userId="S::alper.celik@sickkids.ca::e36f7990-9dd2-4b7a-9eb1-4def4d9f6be9" providerId="AD" clId="Web-{55333B7C-64D1-D8B4-9B9E-3913CC8F45F5}" dt="2022-08-05T14:01:22.428" v="108" actId="20577"/>
          <ac:spMkLst>
            <pc:docMk/>
            <pc:sldMk cId="536547287" sldId="289"/>
            <ac:spMk id="2" creationId="{08CD18C4-93B7-0437-E636-C458AD272A15}"/>
          </ac:spMkLst>
        </pc:spChg>
      </pc:sldChg>
      <pc:sldChg chg="modSp">
        <pc:chgData name="Alper Celik" userId="S::alper.celik@sickkids.ca::e36f7990-9dd2-4b7a-9eb1-4def4d9f6be9" providerId="AD" clId="Web-{55333B7C-64D1-D8B4-9B9E-3913CC8F45F5}" dt="2022-08-05T13:53:12.888" v="7" actId="20577"/>
        <pc:sldMkLst>
          <pc:docMk/>
          <pc:sldMk cId="321118809" sldId="290"/>
        </pc:sldMkLst>
        <pc:spChg chg="mod">
          <ac:chgData name="Alper Celik" userId="S::alper.celik@sickkids.ca::e36f7990-9dd2-4b7a-9eb1-4def4d9f6be9" providerId="AD" clId="Web-{55333B7C-64D1-D8B4-9B9E-3913CC8F45F5}" dt="2022-08-05T13:53:12.888" v="7" actId="20577"/>
          <ac:spMkLst>
            <pc:docMk/>
            <pc:sldMk cId="321118809" sldId="290"/>
            <ac:spMk id="5" creationId="{5EE54FAF-820D-B752-C6E8-0886E7293EEF}"/>
          </ac:spMkLst>
        </pc:spChg>
      </pc:sldChg>
    </pc:docChg>
  </pc:docChgLst>
  <pc:docChgLst>
    <pc:chgData name="Alper Celik" userId="S::alper.celik@sickkids.ca::e36f7990-9dd2-4b7a-9eb1-4def4d9f6be9" providerId="AD" clId="Web-{14DF329C-1500-A51E-A720-BB6CD47C532C}"/>
    <pc:docChg chg="addSld delSld modSld sldOrd">
      <pc:chgData name="Alper Celik" userId="S::alper.celik@sickkids.ca::e36f7990-9dd2-4b7a-9eb1-4def4d9f6be9" providerId="AD" clId="Web-{14DF329C-1500-A51E-A720-BB6CD47C532C}" dt="2021-12-07T20:36:54.705" v="1525" actId="14100"/>
      <pc:docMkLst>
        <pc:docMk/>
      </pc:docMkLst>
      <pc:sldChg chg="modSp">
        <pc:chgData name="Alper Celik" userId="S::alper.celik@sickkids.ca::e36f7990-9dd2-4b7a-9eb1-4def4d9f6be9" providerId="AD" clId="Web-{14DF329C-1500-A51E-A720-BB6CD47C532C}" dt="2021-12-07T16:53:28.733" v="64" actId="20577"/>
        <pc:sldMkLst>
          <pc:docMk/>
          <pc:sldMk cId="109857222" sldId="256"/>
        </pc:sldMkLst>
        <pc:spChg chg="mod">
          <ac:chgData name="Alper Celik" userId="S::alper.celik@sickkids.ca::e36f7990-9dd2-4b7a-9eb1-4def4d9f6be9" providerId="AD" clId="Web-{14DF329C-1500-A51E-A720-BB6CD47C532C}" dt="2021-12-07T16:53:04.717" v="36" actId="1076"/>
          <ac:spMkLst>
            <pc:docMk/>
            <pc:sldMk cId="109857222" sldId="256"/>
            <ac:spMk id="2" creationId="{00000000-0000-0000-0000-000000000000}"/>
          </ac:spMkLst>
        </pc:spChg>
        <pc:spChg chg="mod">
          <ac:chgData name="Alper Celik" userId="S::alper.celik@sickkids.ca::e36f7990-9dd2-4b7a-9eb1-4def4d9f6be9" providerId="AD" clId="Web-{14DF329C-1500-A51E-A720-BB6CD47C532C}" dt="2021-12-07T16:53:28.733" v="64" actId="20577"/>
          <ac:spMkLst>
            <pc:docMk/>
            <pc:sldMk cId="109857222" sldId="256"/>
            <ac:spMk id="3" creationId="{00000000-0000-0000-0000-000000000000}"/>
          </ac:spMkLst>
        </pc:spChg>
      </pc:sldChg>
      <pc:sldChg chg="add">
        <pc:chgData name="Alper Celik" userId="S::alper.celik@sickkids.ca::e36f7990-9dd2-4b7a-9eb1-4def4d9f6be9" providerId="AD" clId="Web-{14DF329C-1500-A51E-A720-BB6CD47C532C}" dt="2021-12-07T16:54:33.890" v="65"/>
        <pc:sldMkLst>
          <pc:docMk/>
          <pc:sldMk cId="3631888399" sldId="257"/>
        </pc:sldMkLst>
      </pc:sldChg>
      <pc:sldChg chg="add">
        <pc:chgData name="Alper Celik" userId="S::alper.celik@sickkids.ca::e36f7990-9dd2-4b7a-9eb1-4def4d9f6be9" providerId="AD" clId="Web-{14DF329C-1500-A51E-A720-BB6CD47C532C}" dt="2021-12-07T16:54:34.031" v="66"/>
        <pc:sldMkLst>
          <pc:docMk/>
          <pc:sldMk cId="3713726571" sldId="258"/>
        </pc:sldMkLst>
      </pc:sldChg>
      <pc:sldChg chg="add">
        <pc:chgData name="Alper Celik" userId="S::alper.celik@sickkids.ca::e36f7990-9dd2-4b7a-9eb1-4def4d9f6be9" providerId="AD" clId="Web-{14DF329C-1500-A51E-A720-BB6CD47C532C}" dt="2021-12-07T16:54:34.202" v="67"/>
        <pc:sldMkLst>
          <pc:docMk/>
          <pc:sldMk cId="4169355527" sldId="259"/>
        </pc:sldMkLst>
      </pc:sldChg>
      <pc:sldChg chg="add">
        <pc:chgData name="Alper Celik" userId="S::alper.celik@sickkids.ca::e36f7990-9dd2-4b7a-9eb1-4def4d9f6be9" providerId="AD" clId="Web-{14DF329C-1500-A51E-A720-BB6CD47C532C}" dt="2021-12-07T16:54:34.327" v="68"/>
        <pc:sldMkLst>
          <pc:docMk/>
          <pc:sldMk cId="235961634" sldId="260"/>
        </pc:sldMkLst>
      </pc:sldChg>
      <pc:sldChg chg="addSp modSp add">
        <pc:chgData name="Alper Celik" userId="S::alper.celik@sickkids.ca::e36f7990-9dd2-4b7a-9eb1-4def4d9f6be9" providerId="AD" clId="Web-{14DF329C-1500-A51E-A720-BB6CD47C532C}" dt="2021-12-07T17:06:22.942" v="264" actId="1076"/>
        <pc:sldMkLst>
          <pc:docMk/>
          <pc:sldMk cId="3958758609" sldId="261"/>
        </pc:sldMkLst>
        <pc:spChg chg="add mod">
          <ac:chgData name="Alper Celik" userId="S::alper.celik@sickkids.ca::e36f7990-9dd2-4b7a-9eb1-4def4d9f6be9" providerId="AD" clId="Web-{14DF329C-1500-A51E-A720-BB6CD47C532C}" dt="2021-12-07T17:06:22.942" v="264" actId="1076"/>
          <ac:spMkLst>
            <pc:docMk/>
            <pc:sldMk cId="3958758609" sldId="261"/>
            <ac:spMk id="2" creationId="{8AE01631-AFEA-49C3-AC9C-DDD066EF329D}"/>
          </ac:spMkLst>
        </pc:spChg>
        <pc:picChg chg="mod modCrop">
          <ac:chgData name="Alper Celik" userId="S::alper.celik@sickkids.ca::e36f7990-9dd2-4b7a-9eb1-4def4d9f6be9" providerId="AD" clId="Web-{14DF329C-1500-A51E-A720-BB6CD47C532C}" dt="2021-12-07T17:04:40.035" v="159" actId="1076"/>
          <ac:picMkLst>
            <pc:docMk/>
            <pc:sldMk cId="3958758609" sldId="261"/>
            <ac:picMk id="8" creationId="{0010622E-7513-4526-8D2E-A929EBC7AA9F}"/>
          </ac:picMkLst>
        </pc:picChg>
        <pc:picChg chg="add mod modCrop">
          <ac:chgData name="Alper Celik" userId="S::alper.celik@sickkids.ca::e36f7990-9dd2-4b7a-9eb1-4def4d9f6be9" providerId="AD" clId="Web-{14DF329C-1500-A51E-A720-BB6CD47C532C}" dt="2021-12-07T17:04:40.051" v="160" actId="1076"/>
          <ac:picMkLst>
            <pc:docMk/>
            <pc:sldMk cId="3958758609" sldId="261"/>
            <ac:picMk id="13" creationId="{D273A35F-49F4-44D7-BD8C-FA1002843841}"/>
          </ac:picMkLst>
        </pc:picChg>
      </pc:sldChg>
      <pc:sldChg chg="modSp add">
        <pc:chgData name="Alper Celik" userId="S::alper.celik@sickkids.ca::e36f7990-9dd2-4b7a-9eb1-4def4d9f6be9" providerId="AD" clId="Web-{14DF329C-1500-A51E-A720-BB6CD47C532C}" dt="2021-12-07T16:54:46.124" v="72" actId="20577"/>
        <pc:sldMkLst>
          <pc:docMk/>
          <pc:sldMk cId="2388016918" sldId="262"/>
        </pc:sldMkLst>
        <pc:spChg chg="mod">
          <ac:chgData name="Alper Celik" userId="S::alper.celik@sickkids.ca::e36f7990-9dd2-4b7a-9eb1-4def4d9f6be9" providerId="AD" clId="Web-{14DF329C-1500-A51E-A720-BB6CD47C532C}" dt="2021-12-07T16:54:46.124" v="72" actId="20577"/>
          <ac:spMkLst>
            <pc:docMk/>
            <pc:sldMk cId="2388016918" sldId="262"/>
            <ac:spMk id="3" creationId="{7A29F442-C383-4E2C-B315-DE6A9ED59D7B}"/>
          </ac:spMkLst>
        </pc:spChg>
      </pc:sldChg>
      <pc:sldChg chg="addSp delSp modSp new del">
        <pc:chgData name="Alper Celik" userId="S::alper.celik@sickkids.ca::e36f7990-9dd2-4b7a-9eb1-4def4d9f6be9" providerId="AD" clId="Web-{14DF329C-1500-A51E-A720-BB6CD47C532C}" dt="2021-12-07T17:09:12.615" v="265"/>
        <pc:sldMkLst>
          <pc:docMk/>
          <pc:sldMk cId="3954336454" sldId="263"/>
        </pc:sldMkLst>
        <pc:spChg chg="del">
          <ac:chgData name="Alper Celik" userId="S::alper.celik@sickkids.ca::e36f7990-9dd2-4b7a-9eb1-4def4d9f6be9" providerId="AD" clId="Web-{14DF329C-1500-A51E-A720-BB6CD47C532C}" dt="2021-12-07T16:55:31.922" v="75"/>
          <ac:spMkLst>
            <pc:docMk/>
            <pc:sldMk cId="3954336454" sldId="263"/>
            <ac:spMk id="2" creationId="{8AB2DC99-4753-45F7-85F7-1580BB7CED9F}"/>
          </ac:spMkLst>
        </pc:spChg>
        <pc:spChg chg="del">
          <ac:chgData name="Alper Celik" userId="S::alper.celik@sickkids.ca::e36f7990-9dd2-4b7a-9eb1-4def4d9f6be9" providerId="AD" clId="Web-{14DF329C-1500-A51E-A720-BB6CD47C532C}" dt="2021-12-07T16:55:31.922" v="74"/>
          <ac:spMkLst>
            <pc:docMk/>
            <pc:sldMk cId="3954336454" sldId="263"/>
            <ac:spMk id="3" creationId="{F63AB321-CD96-47EF-B417-94FE86DDF67C}"/>
          </ac:spMkLst>
        </pc:spChg>
        <pc:spChg chg="add mod">
          <ac:chgData name="Alper Celik" userId="S::alper.celik@sickkids.ca::e36f7990-9dd2-4b7a-9eb1-4def4d9f6be9" providerId="AD" clId="Web-{14DF329C-1500-A51E-A720-BB6CD47C532C}" dt="2021-12-07T16:56:12.844" v="98" actId="20577"/>
          <ac:spMkLst>
            <pc:docMk/>
            <pc:sldMk cId="3954336454" sldId="263"/>
            <ac:spMk id="5" creationId="{35CB3271-6E4A-4765-A42F-239FEC14A8DF}"/>
          </ac:spMkLst>
        </pc:spChg>
      </pc:sldChg>
      <pc:sldChg chg="addSp delSp modSp new">
        <pc:chgData name="Alper Celik" userId="S::alper.celik@sickkids.ca::e36f7990-9dd2-4b7a-9eb1-4def4d9f6be9" providerId="AD" clId="Web-{14DF329C-1500-A51E-A720-BB6CD47C532C}" dt="2021-12-07T18:00:01.731" v="1194" actId="20577"/>
        <pc:sldMkLst>
          <pc:docMk/>
          <pc:sldMk cId="3178025230" sldId="264"/>
        </pc:sldMkLst>
        <pc:spChg chg="del">
          <ac:chgData name="Alper Celik" userId="S::alper.celik@sickkids.ca::e36f7990-9dd2-4b7a-9eb1-4def4d9f6be9" providerId="AD" clId="Web-{14DF329C-1500-A51E-A720-BB6CD47C532C}" dt="2021-12-07T16:56:58.141" v="101"/>
          <ac:spMkLst>
            <pc:docMk/>
            <pc:sldMk cId="3178025230" sldId="264"/>
            <ac:spMk id="2" creationId="{4D218D67-6D9E-43FD-8DAE-2D3AE6F698D4}"/>
          </ac:spMkLst>
        </pc:spChg>
        <pc:spChg chg="del">
          <ac:chgData name="Alper Celik" userId="S::alper.celik@sickkids.ca::e36f7990-9dd2-4b7a-9eb1-4def4d9f6be9" providerId="AD" clId="Web-{14DF329C-1500-A51E-A720-BB6CD47C532C}" dt="2021-12-07T16:56:58.141" v="100"/>
          <ac:spMkLst>
            <pc:docMk/>
            <pc:sldMk cId="3178025230" sldId="264"/>
            <ac:spMk id="3" creationId="{6B439A9D-CCF9-4C31-810D-1DF9C76A077B}"/>
          </ac:spMkLst>
        </pc:spChg>
        <pc:spChg chg="add mod">
          <ac:chgData name="Alper Celik" userId="S::alper.celik@sickkids.ca::e36f7990-9dd2-4b7a-9eb1-4def4d9f6be9" providerId="AD" clId="Web-{14DF329C-1500-A51E-A720-BB6CD47C532C}" dt="2021-12-07T17:17:03.947" v="367" actId="14100"/>
          <ac:spMkLst>
            <pc:docMk/>
            <pc:sldMk cId="3178025230" sldId="264"/>
            <ac:spMk id="5" creationId="{11832FE3-0E91-4C98-A9F6-F158CE45BAD8}"/>
          </ac:spMkLst>
        </pc:spChg>
        <pc:spChg chg="add mod">
          <ac:chgData name="Alper Celik" userId="S::alper.celik@sickkids.ca::e36f7990-9dd2-4b7a-9eb1-4def4d9f6be9" providerId="AD" clId="Web-{14DF329C-1500-A51E-A720-BB6CD47C532C}" dt="2021-12-07T17:41:27.098" v="579" actId="1076"/>
          <ac:spMkLst>
            <pc:docMk/>
            <pc:sldMk cId="3178025230" sldId="264"/>
            <ac:spMk id="6" creationId="{74A5A917-8B26-4001-BE29-276EC2EFA760}"/>
          </ac:spMkLst>
        </pc:spChg>
        <pc:spChg chg="add mod">
          <ac:chgData name="Alper Celik" userId="S::alper.celik@sickkids.ca::e36f7990-9dd2-4b7a-9eb1-4def4d9f6be9" providerId="AD" clId="Web-{14DF329C-1500-A51E-A720-BB6CD47C532C}" dt="2021-12-07T18:00:01.731" v="1194" actId="20577"/>
          <ac:spMkLst>
            <pc:docMk/>
            <pc:sldMk cId="3178025230" sldId="264"/>
            <ac:spMk id="7" creationId="{4D1FAD21-C0C2-4332-8641-3E7109F3EF08}"/>
          </ac:spMkLst>
        </pc:spChg>
        <pc:spChg chg="add mod">
          <ac:chgData name="Alper Celik" userId="S::alper.celik@sickkids.ca::e36f7990-9dd2-4b7a-9eb1-4def4d9f6be9" providerId="AD" clId="Web-{14DF329C-1500-A51E-A720-BB6CD47C532C}" dt="2021-12-07T17:59:59.262" v="1193" actId="20577"/>
          <ac:spMkLst>
            <pc:docMk/>
            <pc:sldMk cId="3178025230" sldId="264"/>
            <ac:spMk id="8" creationId="{C61F2ED1-6393-47C5-A21E-04A0F055FD83}"/>
          </ac:spMkLst>
        </pc:spChg>
        <pc:spChg chg="add mod">
          <ac:chgData name="Alper Celik" userId="S::alper.celik@sickkids.ca::e36f7990-9dd2-4b7a-9eb1-4def4d9f6be9" providerId="AD" clId="Web-{14DF329C-1500-A51E-A720-BB6CD47C532C}" dt="2021-12-07T17:48:14.616" v="1126" actId="20577"/>
          <ac:spMkLst>
            <pc:docMk/>
            <pc:sldMk cId="3178025230" sldId="264"/>
            <ac:spMk id="9" creationId="{B2AE9FA0-7A30-4471-BF6E-481C992324CD}"/>
          </ac:spMkLst>
        </pc:spChg>
      </pc:sldChg>
      <pc:sldChg chg="addSp delSp modSp add ord">
        <pc:chgData name="Alper Celik" userId="S::alper.celik@sickkids.ca::e36f7990-9dd2-4b7a-9eb1-4def4d9f6be9" providerId="AD" clId="Web-{14DF329C-1500-A51E-A720-BB6CD47C532C}" dt="2021-12-07T17:17:57.353" v="371" actId="1076"/>
        <pc:sldMkLst>
          <pc:docMk/>
          <pc:sldMk cId="147702913" sldId="265"/>
        </pc:sldMkLst>
        <pc:spChg chg="mod">
          <ac:chgData name="Alper Celik" userId="S::alper.celik@sickkids.ca::e36f7990-9dd2-4b7a-9eb1-4def4d9f6be9" providerId="AD" clId="Web-{14DF329C-1500-A51E-A720-BB6CD47C532C}" dt="2021-12-07T17:11:17.522" v="311" actId="20577"/>
          <ac:spMkLst>
            <pc:docMk/>
            <pc:sldMk cId="147702913" sldId="265"/>
            <ac:spMk id="5" creationId="{33B8511D-BFCD-498F-8AA7-A9A038A1E7F2}"/>
          </ac:spMkLst>
        </pc:spChg>
        <pc:picChg chg="add mod ord modCrop">
          <ac:chgData name="Alper Celik" userId="S::alper.celik@sickkids.ca::e36f7990-9dd2-4b7a-9eb1-4def4d9f6be9" providerId="AD" clId="Web-{14DF329C-1500-A51E-A720-BB6CD47C532C}" dt="2021-12-07T17:17:57.353" v="371" actId="1076"/>
          <ac:picMkLst>
            <pc:docMk/>
            <pc:sldMk cId="147702913" sldId="265"/>
            <ac:picMk id="2" creationId="{E942ABC7-3F91-4D88-9A54-31C825DD7002}"/>
          </ac:picMkLst>
        </pc:picChg>
        <pc:picChg chg="add mod ord">
          <ac:chgData name="Alper Celik" userId="S::alper.celik@sickkids.ca::e36f7990-9dd2-4b7a-9eb1-4def4d9f6be9" providerId="AD" clId="Web-{14DF329C-1500-A51E-A720-BB6CD47C532C}" dt="2021-12-07T17:17:52.025" v="369" actId="1076"/>
          <ac:picMkLst>
            <pc:docMk/>
            <pc:sldMk cId="147702913" sldId="265"/>
            <ac:picMk id="3" creationId="{5F3F9234-7D44-4E58-8D35-B5C5D38F8D2D}"/>
          </ac:picMkLst>
        </pc:picChg>
        <pc:picChg chg="del">
          <ac:chgData name="Alper Celik" userId="S::alper.celik@sickkids.ca::e36f7990-9dd2-4b7a-9eb1-4def4d9f6be9" providerId="AD" clId="Web-{14DF329C-1500-A51E-A720-BB6CD47C532C}" dt="2021-12-07T17:11:30.585" v="316"/>
          <ac:picMkLst>
            <pc:docMk/>
            <pc:sldMk cId="147702913" sldId="265"/>
            <ac:picMk id="6" creationId="{D98E10B6-95CD-49E2-8D0E-846DA2433A39}"/>
          </ac:picMkLst>
        </pc:picChg>
        <pc:picChg chg="mod">
          <ac:chgData name="Alper Celik" userId="S::alper.celik@sickkids.ca::e36f7990-9dd2-4b7a-9eb1-4def4d9f6be9" providerId="AD" clId="Web-{14DF329C-1500-A51E-A720-BB6CD47C532C}" dt="2021-12-07T17:11:25.569" v="314" actId="1076"/>
          <ac:picMkLst>
            <pc:docMk/>
            <pc:sldMk cId="147702913" sldId="265"/>
            <ac:picMk id="7" creationId="{0269BA94-0DA0-4BF9-8BA5-5B07E668A6E4}"/>
          </ac:picMkLst>
        </pc:picChg>
        <pc:picChg chg="del">
          <ac:chgData name="Alper Celik" userId="S::alper.celik@sickkids.ca::e36f7990-9dd2-4b7a-9eb1-4def4d9f6be9" providerId="AD" clId="Web-{14DF329C-1500-A51E-A720-BB6CD47C532C}" dt="2021-12-07T17:11:28.554" v="315"/>
          <ac:picMkLst>
            <pc:docMk/>
            <pc:sldMk cId="147702913" sldId="265"/>
            <ac:picMk id="8" creationId="{EF02B711-9F96-4E43-A937-1C14F2E5AA36}"/>
          </ac:picMkLst>
        </pc:picChg>
        <pc:picChg chg="add mod ord modCrop">
          <ac:chgData name="Alper Celik" userId="S::alper.celik@sickkids.ca::e36f7990-9dd2-4b7a-9eb1-4def4d9f6be9" providerId="AD" clId="Web-{14DF329C-1500-A51E-A720-BB6CD47C532C}" dt="2021-12-07T17:15:30.180" v="347" actId="1076"/>
          <ac:picMkLst>
            <pc:docMk/>
            <pc:sldMk cId="147702913" sldId="265"/>
            <ac:picMk id="9" creationId="{487819E8-8FB3-444A-9609-879861A09127}"/>
          </ac:picMkLst>
        </pc:picChg>
      </pc:sldChg>
      <pc:sldChg chg="addSp delSp modSp new">
        <pc:chgData name="Alper Celik" userId="S::alper.celik@sickkids.ca::e36f7990-9dd2-4b7a-9eb1-4def4d9f6be9" providerId="AD" clId="Web-{14DF329C-1500-A51E-A720-BB6CD47C532C}" dt="2021-12-07T20:09:37.904" v="1384" actId="1076"/>
        <pc:sldMkLst>
          <pc:docMk/>
          <pc:sldMk cId="1686133564" sldId="266"/>
        </pc:sldMkLst>
        <pc:spChg chg="del">
          <ac:chgData name="Alper Celik" userId="S::alper.celik@sickkids.ca::e36f7990-9dd2-4b7a-9eb1-4def4d9f6be9" providerId="AD" clId="Web-{14DF329C-1500-A51E-A720-BB6CD47C532C}" dt="2021-12-07T19:13:25.413" v="1197"/>
          <ac:spMkLst>
            <pc:docMk/>
            <pc:sldMk cId="1686133564" sldId="266"/>
            <ac:spMk id="2" creationId="{BC37D657-84A2-47F5-937C-35BD889B8FEC}"/>
          </ac:spMkLst>
        </pc:spChg>
        <pc:spChg chg="del">
          <ac:chgData name="Alper Celik" userId="S::alper.celik@sickkids.ca::e36f7990-9dd2-4b7a-9eb1-4def4d9f6be9" providerId="AD" clId="Web-{14DF329C-1500-A51E-A720-BB6CD47C532C}" dt="2021-12-07T19:13:25.413" v="1196"/>
          <ac:spMkLst>
            <pc:docMk/>
            <pc:sldMk cId="1686133564" sldId="266"/>
            <ac:spMk id="3" creationId="{1D726C3E-BD83-47A4-ADBE-31B139B04621}"/>
          </ac:spMkLst>
        </pc:spChg>
        <pc:spChg chg="add mod">
          <ac:chgData name="Alper Celik" userId="S::alper.celik@sickkids.ca::e36f7990-9dd2-4b7a-9eb1-4def4d9f6be9" providerId="AD" clId="Web-{14DF329C-1500-A51E-A720-BB6CD47C532C}" dt="2021-12-07T20:09:37.904" v="1384" actId="1076"/>
          <ac:spMkLst>
            <pc:docMk/>
            <pc:sldMk cId="1686133564" sldId="266"/>
            <ac:spMk id="3" creationId="{3B55EF39-6634-4AB8-91D2-05285FBCFA26}"/>
          </ac:spMkLst>
        </pc:spChg>
        <pc:spChg chg="add mod">
          <ac:chgData name="Alper Celik" userId="S::alper.celik@sickkids.ca::e36f7990-9dd2-4b7a-9eb1-4def4d9f6be9" providerId="AD" clId="Web-{14DF329C-1500-A51E-A720-BB6CD47C532C}" dt="2021-12-07T19:13:50.992" v="1227" actId="20577"/>
          <ac:spMkLst>
            <pc:docMk/>
            <pc:sldMk cId="1686133564" sldId="266"/>
            <ac:spMk id="5" creationId="{3B4FE5F9-742A-4E57-A5C9-E68DCB6B3A4B}"/>
          </ac:spMkLst>
        </pc:spChg>
        <pc:picChg chg="add mod">
          <ac:chgData name="Alper Celik" userId="S::alper.celik@sickkids.ca::e36f7990-9dd2-4b7a-9eb1-4def4d9f6be9" providerId="AD" clId="Web-{14DF329C-1500-A51E-A720-BB6CD47C532C}" dt="2021-12-07T20:01:42.257" v="1243" actId="1076"/>
          <ac:picMkLst>
            <pc:docMk/>
            <pc:sldMk cId="1686133564" sldId="266"/>
            <ac:picMk id="2" creationId="{4C42F0CA-FD35-42D2-9600-BC813DB37802}"/>
          </ac:picMkLst>
        </pc:picChg>
        <pc:picChg chg="add mod modCrop">
          <ac:chgData name="Alper Celik" userId="S::alper.celik@sickkids.ca::e36f7990-9dd2-4b7a-9eb1-4def4d9f6be9" providerId="AD" clId="Web-{14DF329C-1500-A51E-A720-BB6CD47C532C}" dt="2021-12-07T20:04:41.588" v="1282"/>
          <ac:picMkLst>
            <pc:docMk/>
            <pc:sldMk cId="1686133564" sldId="266"/>
            <ac:picMk id="4" creationId="{BB3E7542-5344-4901-9DA5-98B68F43AFFD}"/>
          </ac:picMkLst>
        </pc:picChg>
        <pc:picChg chg="add mod">
          <ac:chgData name="Alper Celik" userId="S::alper.celik@sickkids.ca::e36f7990-9dd2-4b7a-9eb1-4def4d9f6be9" providerId="AD" clId="Web-{14DF329C-1500-A51E-A720-BB6CD47C532C}" dt="2021-12-07T20:05:28.307" v="1285" actId="14100"/>
          <ac:picMkLst>
            <pc:docMk/>
            <pc:sldMk cId="1686133564" sldId="266"/>
            <ac:picMk id="6" creationId="{05D367DB-D4A3-4343-A44E-AA5735ED6803}"/>
          </ac:picMkLst>
        </pc:picChg>
      </pc:sldChg>
      <pc:sldChg chg="addSp delSp modSp new ord">
        <pc:chgData name="Alper Celik" userId="S::alper.celik@sickkids.ca::e36f7990-9dd2-4b7a-9eb1-4def4d9f6be9" providerId="AD" clId="Web-{14DF329C-1500-A51E-A720-BB6CD47C532C}" dt="2021-12-07T20:12:15.952" v="1393" actId="20577"/>
        <pc:sldMkLst>
          <pc:docMk/>
          <pc:sldMk cId="2907918033" sldId="267"/>
        </pc:sldMkLst>
        <pc:spChg chg="del">
          <ac:chgData name="Alper Celik" userId="S::alper.celik@sickkids.ca::e36f7990-9dd2-4b7a-9eb1-4def4d9f6be9" providerId="AD" clId="Web-{14DF329C-1500-A51E-A720-BB6CD47C532C}" dt="2021-12-07T19:59:46.693" v="1231"/>
          <ac:spMkLst>
            <pc:docMk/>
            <pc:sldMk cId="2907918033" sldId="267"/>
            <ac:spMk id="2" creationId="{BBC16E9B-6698-4C54-B00E-A9EBD2577B17}"/>
          </ac:spMkLst>
        </pc:spChg>
        <pc:spChg chg="del">
          <ac:chgData name="Alper Celik" userId="S::alper.celik@sickkids.ca::e36f7990-9dd2-4b7a-9eb1-4def4d9f6be9" providerId="AD" clId="Web-{14DF329C-1500-A51E-A720-BB6CD47C532C}" dt="2021-12-07T19:59:46.693" v="1230"/>
          <ac:spMkLst>
            <pc:docMk/>
            <pc:sldMk cId="2907918033" sldId="267"/>
            <ac:spMk id="3" creationId="{43B6F2CA-8B6E-41CC-A971-519B6F6E1A01}"/>
          </ac:spMkLst>
        </pc:spChg>
        <pc:spChg chg="add mod">
          <ac:chgData name="Alper Celik" userId="S::alper.celik@sickkids.ca::e36f7990-9dd2-4b7a-9eb1-4def4d9f6be9" providerId="AD" clId="Web-{14DF329C-1500-A51E-A720-BB6CD47C532C}" dt="2021-12-07T20:12:15.952" v="1393" actId="20577"/>
          <ac:spMkLst>
            <pc:docMk/>
            <pc:sldMk cId="2907918033" sldId="267"/>
            <ac:spMk id="5" creationId="{A89E8616-21E5-4110-AB90-E37E654440A8}"/>
          </ac:spMkLst>
        </pc:spChg>
      </pc:sldChg>
      <pc:sldChg chg="addSp modSp add replId">
        <pc:chgData name="Alper Celik" userId="S::alper.celik@sickkids.ca::e36f7990-9dd2-4b7a-9eb1-4def4d9f6be9" providerId="AD" clId="Web-{14DF329C-1500-A51E-A720-BB6CD47C532C}" dt="2021-12-07T20:16:03.830" v="1488" actId="1076"/>
        <pc:sldMkLst>
          <pc:docMk/>
          <pc:sldMk cId="3243176532" sldId="268"/>
        </pc:sldMkLst>
        <pc:spChg chg="add mod">
          <ac:chgData name="Alper Celik" userId="S::alper.celik@sickkids.ca::e36f7990-9dd2-4b7a-9eb1-4def4d9f6be9" providerId="AD" clId="Web-{14DF329C-1500-A51E-A720-BB6CD47C532C}" dt="2021-12-07T20:12:48" v="1400" actId="20577"/>
          <ac:spMkLst>
            <pc:docMk/>
            <pc:sldMk cId="3243176532" sldId="268"/>
            <ac:spMk id="3" creationId="{BEB8E707-F07D-4C29-86B1-95415C904E74}"/>
          </ac:spMkLst>
        </pc:spChg>
        <pc:spChg chg="add mod">
          <ac:chgData name="Alper Celik" userId="S::alper.celik@sickkids.ca::e36f7990-9dd2-4b7a-9eb1-4def4d9f6be9" providerId="AD" clId="Web-{14DF329C-1500-A51E-A720-BB6CD47C532C}" dt="2021-12-07T20:16:03.830" v="1488" actId="1076"/>
          <ac:spMkLst>
            <pc:docMk/>
            <pc:sldMk cId="3243176532" sldId="268"/>
            <ac:spMk id="5" creationId="{5E5A6BE7-F57F-4BF4-8616-09966E40C5B7}"/>
          </ac:spMkLst>
        </pc:spChg>
        <pc:picChg chg="add mod">
          <ac:chgData name="Alper Celik" userId="S::alper.celik@sickkids.ca::e36f7990-9dd2-4b7a-9eb1-4def4d9f6be9" providerId="AD" clId="Web-{14DF329C-1500-A51E-A720-BB6CD47C532C}" dt="2021-12-07T20:13:02.359" v="1405" actId="1076"/>
          <ac:picMkLst>
            <pc:docMk/>
            <pc:sldMk cId="3243176532" sldId="268"/>
            <ac:picMk id="4" creationId="{82CDB321-97D9-4A95-A0B7-D71DE82B5C22}"/>
          </ac:picMkLst>
        </pc:picChg>
      </pc:sldChg>
      <pc:sldChg chg="addSp modSp add replId">
        <pc:chgData name="Alper Celik" userId="S::alper.celik@sickkids.ca::e36f7990-9dd2-4b7a-9eb1-4def4d9f6be9" providerId="AD" clId="Web-{14DF329C-1500-A51E-A720-BB6CD47C532C}" dt="2021-12-07T20:16:39.518" v="1497" actId="20577"/>
        <pc:sldMkLst>
          <pc:docMk/>
          <pc:sldMk cId="1764649653" sldId="269"/>
        </pc:sldMkLst>
        <pc:spChg chg="add mod">
          <ac:chgData name="Alper Celik" userId="S::alper.celik@sickkids.ca::e36f7990-9dd2-4b7a-9eb1-4def4d9f6be9" providerId="AD" clId="Web-{14DF329C-1500-A51E-A720-BB6CD47C532C}" dt="2021-12-07T20:16:39.518" v="1497" actId="20577"/>
          <ac:spMkLst>
            <pc:docMk/>
            <pc:sldMk cId="1764649653" sldId="269"/>
            <ac:spMk id="3" creationId="{4BAC84F6-5387-4EBE-992D-7A9736240774}"/>
          </ac:spMkLst>
        </pc:spChg>
      </pc:sldChg>
      <pc:sldChg chg="add replId">
        <pc:chgData name="Alper Celik" userId="S::alper.celik@sickkids.ca::e36f7990-9dd2-4b7a-9eb1-4def4d9f6be9" providerId="AD" clId="Web-{14DF329C-1500-A51E-A720-BB6CD47C532C}" dt="2021-12-07T19:59:50.318" v="1234"/>
        <pc:sldMkLst>
          <pc:docMk/>
          <pc:sldMk cId="2458281813" sldId="270"/>
        </pc:sldMkLst>
      </pc:sldChg>
      <pc:sldChg chg="add replId">
        <pc:chgData name="Alper Celik" userId="S::alper.celik@sickkids.ca::e36f7990-9dd2-4b7a-9eb1-4def4d9f6be9" providerId="AD" clId="Web-{14DF329C-1500-A51E-A720-BB6CD47C532C}" dt="2021-12-07T19:59:50.490" v="1235"/>
        <pc:sldMkLst>
          <pc:docMk/>
          <pc:sldMk cId="1791543452" sldId="271"/>
        </pc:sldMkLst>
      </pc:sldChg>
      <pc:sldChg chg="add replId">
        <pc:chgData name="Alper Celik" userId="S::alper.celik@sickkids.ca::e36f7990-9dd2-4b7a-9eb1-4def4d9f6be9" providerId="AD" clId="Web-{14DF329C-1500-A51E-A720-BB6CD47C532C}" dt="2021-12-07T19:59:50.647" v="1236"/>
        <pc:sldMkLst>
          <pc:docMk/>
          <pc:sldMk cId="368960593" sldId="272"/>
        </pc:sldMkLst>
      </pc:sldChg>
      <pc:sldChg chg="add replId">
        <pc:chgData name="Alper Celik" userId="S::alper.celik@sickkids.ca::e36f7990-9dd2-4b7a-9eb1-4def4d9f6be9" providerId="AD" clId="Web-{14DF329C-1500-A51E-A720-BB6CD47C532C}" dt="2021-12-07T19:59:50.818" v="1237"/>
        <pc:sldMkLst>
          <pc:docMk/>
          <pc:sldMk cId="2272121951" sldId="273"/>
        </pc:sldMkLst>
      </pc:sldChg>
      <pc:sldChg chg="add replId">
        <pc:chgData name="Alper Celik" userId="S::alper.celik@sickkids.ca::e36f7990-9dd2-4b7a-9eb1-4def4d9f6be9" providerId="AD" clId="Web-{14DF329C-1500-A51E-A720-BB6CD47C532C}" dt="2021-12-07T19:59:50.990" v="1238"/>
        <pc:sldMkLst>
          <pc:docMk/>
          <pc:sldMk cId="1072314322" sldId="274"/>
        </pc:sldMkLst>
      </pc:sldChg>
      <pc:sldChg chg="add replId">
        <pc:chgData name="Alper Celik" userId="S::alper.celik@sickkids.ca::e36f7990-9dd2-4b7a-9eb1-4def4d9f6be9" providerId="AD" clId="Web-{14DF329C-1500-A51E-A720-BB6CD47C532C}" dt="2021-12-07T19:59:51.147" v="1239"/>
        <pc:sldMkLst>
          <pc:docMk/>
          <pc:sldMk cId="329522138" sldId="275"/>
        </pc:sldMkLst>
      </pc:sldChg>
      <pc:sldChg chg="add del replId">
        <pc:chgData name="Alper Celik" userId="S::alper.celik@sickkids.ca::e36f7990-9dd2-4b7a-9eb1-4def4d9f6be9" providerId="AD" clId="Web-{14DF329C-1500-A51E-A720-BB6CD47C532C}" dt="2021-12-07T20:09:50.685" v="1386"/>
        <pc:sldMkLst>
          <pc:docMk/>
          <pc:sldMk cId="2503881336" sldId="276"/>
        </pc:sldMkLst>
      </pc:sldChg>
      <pc:sldChg chg="addSp delSp modSp new">
        <pc:chgData name="Alper Celik" userId="S::alper.celik@sickkids.ca::e36f7990-9dd2-4b7a-9eb1-4def4d9f6be9" providerId="AD" clId="Web-{14DF329C-1500-A51E-A720-BB6CD47C532C}" dt="2021-12-07T20:36:54.705" v="1525" actId="14100"/>
        <pc:sldMkLst>
          <pc:docMk/>
          <pc:sldMk cId="2954635433" sldId="276"/>
        </pc:sldMkLst>
        <pc:spChg chg="del">
          <ac:chgData name="Alper Celik" userId="S::alper.celik@sickkids.ca::e36f7990-9dd2-4b7a-9eb1-4def4d9f6be9" providerId="AD" clId="Web-{14DF329C-1500-A51E-A720-BB6CD47C532C}" dt="2021-12-07T20:20:25.146" v="1500"/>
          <ac:spMkLst>
            <pc:docMk/>
            <pc:sldMk cId="2954635433" sldId="276"/>
            <ac:spMk id="2" creationId="{519A8EC8-65E3-4C9F-AD8B-76CB02A88BC3}"/>
          </ac:spMkLst>
        </pc:spChg>
        <pc:spChg chg="del">
          <ac:chgData name="Alper Celik" userId="S::alper.celik@sickkids.ca::e36f7990-9dd2-4b7a-9eb1-4def4d9f6be9" providerId="AD" clId="Web-{14DF329C-1500-A51E-A720-BB6CD47C532C}" dt="2021-12-07T20:20:25.146" v="1499"/>
          <ac:spMkLst>
            <pc:docMk/>
            <pc:sldMk cId="2954635433" sldId="276"/>
            <ac:spMk id="3" creationId="{BCA73D1B-9570-4764-952D-F64A55EEA4B6}"/>
          </ac:spMkLst>
        </pc:spChg>
        <pc:spChg chg="add mod">
          <ac:chgData name="Alper Celik" userId="S::alper.celik@sickkids.ca::e36f7990-9dd2-4b7a-9eb1-4def4d9f6be9" providerId="AD" clId="Web-{14DF329C-1500-A51E-A720-BB6CD47C532C}" dt="2021-12-07T20:25:49.759" v="1513" actId="20577"/>
          <ac:spMkLst>
            <pc:docMk/>
            <pc:sldMk cId="2954635433" sldId="276"/>
            <ac:spMk id="5" creationId="{C3172B13-8D39-4225-B626-A1C5788A96D4}"/>
          </ac:spMkLst>
        </pc:spChg>
        <pc:picChg chg="add del mod">
          <ac:chgData name="Alper Celik" userId="S::alper.celik@sickkids.ca::e36f7990-9dd2-4b7a-9eb1-4def4d9f6be9" providerId="AD" clId="Web-{14DF329C-1500-A51E-A720-BB6CD47C532C}" dt="2021-12-07T20:35:53.376" v="1517"/>
          <ac:picMkLst>
            <pc:docMk/>
            <pc:sldMk cId="2954635433" sldId="276"/>
            <ac:picMk id="6" creationId="{F501712C-D157-430C-A126-1BC8CD2B3F6A}"/>
          </ac:picMkLst>
        </pc:picChg>
        <pc:picChg chg="add del mod">
          <ac:chgData name="Alper Celik" userId="S::alper.celik@sickkids.ca::e36f7990-9dd2-4b7a-9eb1-4def4d9f6be9" providerId="AD" clId="Web-{14DF329C-1500-A51E-A720-BB6CD47C532C}" dt="2021-12-07T20:36:04.798" v="1519"/>
          <ac:picMkLst>
            <pc:docMk/>
            <pc:sldMk cId="2954635433" sldId="276"/>
            <ac:picMk id="7" creationId="{9A7BF7FE-82D2-44DD-B1EA-4C99361E41B2}"/>
          </ac:picMkLst>
        </pc:picChg>
        <pc:picChg chg="add del mod">
          <ac:chgData name="Alper Celik" userId="S::alper.celik@sickkids.ca::e36f7990-9dd2-4b7a-9eb1-4def4d9f6be9" providerId="AD" clId="Web-{14DF329C-1500-A51E-A720-BB6CD47C532C}" dt="2021-12-07T20:36:35.611" v="1522"/>
          <ac:picMkLst>
            <pc:docMk/>
            <pc:sldMk cId="2954635433" sldId="276"/>
            <ac:picMk id="8" creationId="{2657CA29-98F3-4DF3-A07B-5174AEF48CA2}"/>
          </ac:picMkLst>
        </pc:picChg>
        <pc:picChg chg="add mod">
          <ac:chgData name="Alper Celik" userId="S::alper.celik@sickkids.ca::e36f7990-9dd2-4b7a-9eb1-4def4d9f6be9" providerId="AD" clId="Web-{14DF329C-1500-A51E-A720-BB6CD47C532C}" dt="2021-12-07T20:36:54.705" v="1525" actId="14100"/>
          <ac:picMkLst>
            <pc:docMk/>
            <pc:sldMk cId="2954635433" sldId="276"/>
            <ac:picMk id="9" creationId="{4AC68567-CB87-44F2-B444-490831A613A6}"/>
          </ac:picMkLst>
        </pc:picChg>
      </pc:sldChg>
    </pc:docChg>
  </pc:docChgLst>
  <pc:docChgLst>
    <pc:chgData name="Alper Celik" userId="S::alper.celik@sickkids.ca::e36f7990-9dd2-4b7a-9eb1-4def4d9f6be9" providerId="AD" clId="Web-{792E6142-3647-D098-DBBF-ED84677C9E54}"/>
    <pc:docChg chg="addSld delSld modSld sldOrd modMainMaster">
      <pc:chgData name="Alper Celik" userId="S::alper.celik@sickkids.ca::e36f7990-9dd2-4b7a-9eb1-4def4d9f6be9" providerId="AD" clId="Web-{792E6142-3647-D098-DBBF-ED84677C9E54}" dt="2022-08-08T20:08:09.700" v="627" actId="1076"/>
      <pc:docMkLst>
        <pc:docMk/>
      </pc:docMkLst>
      <pc:sldChg chg="addSp modSp">
        <pc:chgData name="Alper Celik" userId="S::alper.celik@sickkids.ca::e36f7990-9dd2-4b7a-9eb1-4def4d9f6be9" providerId="AD" clId="Web-{792E6142-3647-D098-DBBF-ED84677C9E54}" dt="2022-08-05T18:58:23.289" v="0"/>
        <pc:sldMkLst>
          <pc:docMk/>
          <pc:sldMk cId="109857222" sldId="256"/>
        </pc:sldMkLst>
        <pc:spChg chg="add mod">
          <ac:chgData name="Alper Celik" userId="S::alper.celik@sickkids.ca::e36f7990-9dd2-4b7a-9eb1-4def4d9f6be9" providerId="AD" clId="Web-{792E6142-3647-D098-DBBF-ED84677C9E54}" dt="2022-08-05T18:58:23.289" v="0"/>
          <ac:spMkLst>
            <pc:docMk/>
            <pc:sldMk cId="109857222" sldId="256"/>
            <ac:spMk id="4" creationId="{60CBDB77-9EB9-2813-78CD-F84BCF6AF2D3}"/>
          </ac:spMkLst>
        </pc:spChg>
      </pc:sldChg>
      <pc:sldChg chg="addSp modSp">
        <pc:chgData name="Alper Celik" userId="S::alper.celik@sickkids.ca::e36f7990-9dd2-4b7a-9eb1-4def4d9f6be9" providerId="AD" clId="Web-{792E6142-3647-D098-DBBF-ED84677C9E54}" dt="2022-08-05T18:58:33.227" v="2"/>
        <pc:sldMkLst>
          <pc:docMk/>
          <pc:sldMk cId="3631888399" sldId="257"/>
        </pc:sldMkLst>
        <pc:spChg chg="add mod">
          <ac:chgData name="Alper Celik" userId="S::alper.celik@sickkids.ca::e36f7990-9dd2-4b7a-9eb1-4def4d9f6be9" providerId="AD" clId="Web-{792E6142-3647-D098-DBBF-ED84677C9E54}" dt="2022-08-05T18:58:33.227" v="2"/>
          <ac:spMkLst>
            <pc:docMk/>
            <pc:sldMk cId="3631888399" sldId="257"/>
            <ac:spMk id="3" creationId="{E2012AF0-5394-D95E-AAE6-5351EF2BB133}"/>
          </ac:spMkLst>
        </pc:spChg>
      </pc:sldChg>
      <pc:sldChg chg="addSp modSp">
        <pc:chgData name="Alper Celik" userId="S::alper.celik@sickkids.ca::e36f7990-9dd2-4b7a-9eb1-4def4d9f6be9" providerId="AD" clId="Web-{792E6142-3647-D098-DBBF-ED84677C9E54}" dt="2022-08-05T18:58:33.227" v="2"/>
        <pc:sldMkLst>
          <pc:docMk/>
          <pc:sldMk cId="3713726571" sldId="258"/>
        </pc:sldMkLst>
        <pc:spChg chg="add mod">
          <ac:chgData name="Alper Celik" userId="S::alper.celik@sickkids.ca::e36f7990-9dd2-4b7a-9eb1-4def4d9f6be9" providerId="AD" clId="Web-{792E6142-3647-D098-DBBF-ED84677C9E54}" dt="2022-08-05T18:58:33.227" v="2"/>
          <ac:spMkLst>
            <pc:docMk/>
            <pc:sldMk cId="3713726571" sldId="258"/>
            <ac:spMk id="6" creationId="{EB9359F5-FF0D-080F-8EE3-CE55B59A8716}"/>
          </ac:spMkLst>
        </pc:spChg>
      </pc:sldChg>
      <pc:sldChg chg="addSp modSp">
        <pc:chgData name="Alper Celik" userId="S::alper.celik@sickkids.ca::e36f7990-9dd2-4b7a-9eb1-4def4d9f6be9" providerId="AD" clId="Web-{792E6142-3647-D098-DBBF-ED84677C9E54}" dt="2022-08-05T18:58:33.227" v="2"/>
        <pc:sldMkLst>
          <pc:docMk/>
          <pc:sldMk cId="4169355527" sldId="259"/>
        </pc:sldMkLst>
        <pc:spChg chg="add mod">
          <ac:chgData name="Alper Celik" userId="S::alper.celik@sickkids.ca::e36f7990-9dd2-4b7a-9eb1-4def4d9f6be9" providerId="AD" clId="Web-{792E6142-3647-D098-DBBF-ED84677C9E54}" dt="2022-08-05T18:58:33.227" v="2"/>
          <ac:spMkLst>
            <pc:docMk/>
            <pc:sldMk cId="4169355527" sldId="259"/>
            <ac:spMk id="2" creationId="{243371EC-B746-DCCA-FDDB-80CE92D97192}"/>
          </ac:spMkLst>
        </pc:spChg>
      </pc:sldChg>
      <pc:sldChg chg="addSp modSp">
        <pc:chgData name="Alper Celik" userId="S::alper.celik@sickkids.ca::e36f7990-9dd2-4b7a-9eb1-4def4d9f6be9" providerId="AD" clId="Web-{792E6142-3647-D098-DBBF-ED84677C9E54}" dt="2022-08-05T18:58:33.227" v="2"/>
        <pc:sldMkLst>
          <pc:docMk/>
          <pc:sldMk cId="235961634" sldId="260"/>
        </pc:sldMkLst>
        <pc:spChg chg="add mod">
          <ac:chgData name="Alper Celik" userId="S::alper.celik@sickkids.ca::e36f7990-9dd2-4b7a-9eb1-4def4d9f6be9" providerId="AD" clId="Web-{792E6142-3647-D098-DBBF-ED84677C9E54}" dt="2022-08-05T18:58:33.227" v="2"/>
          <ac:spMkLst>
            <pc:docMk/>
            <pc:sldMk cId="235961634" sldId="260"/>
            <ac:spMk id="2" creationId="{4EDB9AB6-E56B-3D60-AEC3-63C1D34DE82A}"/>
          </ac:spMkLst>
        </pc:spChg>
      </pc:sldChg>
      <pc:sldChg chg="addSp modSp">
        <pc:chgData name="Alper Celik" userId="S::alper.celik@sickkids.ca::e36f7990-9dd2-4b7a-9eb1-4def4d9f6be9" providerId="AD" clId="Web-{792E6142-3647-D098-DBBF-ED84677C9E54}" dt="2022-08-05T18:58:33.227" v="2"/>
        <pc:sldMkLst>
          <pc:docMk/>
          <pc:sldMk cId="3958758609" sldId="261"/>
        </pc:sldMkLst>
        <pc:spChg chg="add mod">
          <ac:chgData name="Alper Celik" userId="S::alper.celik@sickkids.ca::e36f7990-9dd2-4b7a-9eb1-4def4d9f6be9" providerId="AD" clId="Web-{792E6142-3647-D098-DBBF-ED84677C9E54}" dt="2022-08-05T18:58:33.227" v="2"/>
          <ac:spMkLst>
            <pc:docMk/>
            <pc:sldMk cId="3958758609" sldId="261"/>
            <ac:spMk id="3" creationId="{9BE03DC2-4BD4-89CF-C3C0-277DB487C28A}"/>
          </ac:spMkLst>
        </pc:spChg>
      </pc:sldChg>
      <pc:sldChg chg="addSp modSp">
        <pc:chgData name="Alper Celik" userId="S::alper.celik@sickkids.ca::e36f7990-9dd2-4b7a-9eb1-4def4d9f6be9" providerId="AD" clId="Web-{792E6142-3647-D098-DBBF-ED84677C9E54}" dt="2022-08-05T18:58:33.227" v="2"/>
        <pc:sldMkLst>
          <pc:docMk/>
          <pc:sldMk cId="2388016918" sldId="262"/>
        </pc:sldMkLst>
        <pc:spChg chg="add mod">
          <ac:chgData name="Alper Celik" userId="S::alper.celik@sickkids.ca::e36f7990-9dd2-4b7a-9eb1-4def4d9f6be9" providerId="AD" clId="Web-{792E6142-3647-D098-DBBF-ED84677C9E54}" dt="2022-08-05T18:58:33.227" v="2"/>
          <ac:spMkLst>
            <pc:docMk/>
            <pc:sldMk cId="2388016918" sldId="262"/>
            <ac:spMk id="4" creationId="{722AA16F-360E-406B-F95E-43EA87FB1387}"/>
          </ac:spMkLst>
        </pc:spChg>
      </pc:sldChg>
      <pc:sldChg chg="addSp modSp">
        <pc:chgData name="Alper Celik" userId="S::alper.celik@sickkids.ca::e36f7990-9dd2-4b7a-9eb1-4def4d9f6be9" providerId="AD" clId="Web-{792E6142-3647-D098-DBBF-ED84677C9E54}" dt="2022-08-05T18:58:33.227" v="2"/>
        <pc:sldMkLst>
          <pc:docMk/>
          <pc:sldMk cId="3178025230" sldId="264"/>
        </pc:sldMkLst>
        <pc:spChg chg="add mod">
          <ac:chgData name="Alper Celik" userId="S::alper.celik@sickkids.ca::e36f7990-9dd2-4b7a-9eb1-4def4d9f6be9" providerId="AD" clId="Web-{792E6142-3647-D098-DBBF-ED84677C9E54}" dt="2022-08-05T18:58:33.227" v="2"/>
          <ac:spMkLst>
            <pc:docMk/>
            <pc:sldMk cId="3178025230" sldId="264"/>
            <ac:spMk id="2" creationId="{DF83001B-119C-F310-6E03-DBF321AA5B99}"/>
          </ac:spMkLst>
        </pc:spChg>
      </pc:sldChg>
      <pc:sldChg chg="addSp modSp">
        <pc:chgData name="Alper Celik" userId="S::alper.celik@sickkids.ca::e36f7990-9dd2-4b7a-9eb1-4def4d9f6be9" providerId="AD" clId="Web-{792E6142-3647-D098-DBBF-ED84677C9E54}" dt="2022-08-05T18:58:33.227" v="2"/>
        <pc:sldMkLst>
          <pc:docMk/>
          <pc:sldMk cId="147702913" sldId="265"/>
        </pc:sldMkLst>
        <pc:spChg chg="add mod">
          <ac:chgData name="Alper Celik" userId="S::alper.celik@sickkids.ca::e36f7990-9dd2-4b7a-9eb1-4def4d9f6be9" providerId="AD" clId="Web-{792E6142-3647-D098-DBBF-ED84677C9E54}" dt="2022-08-05T18:58:33.227" v="2"/>
          <ac:spMkLst>
            <pc:docMk/>
            <pc:sldMk cId="147702913" sldId="265"/>
            <ac:spMk id="4" creationId="{F5E85C1F-04FF-6A0F-798F-5F094B2C9247}"/>
          </ac:spMkLst>
        </pc:spChg>
      </pc:sldChg>
      <pc:sldChg chg="addSp modSp">
        <pc:chgData name="Alper Celik" userId="S::alper.celik@sickkids.ca::e36f7990-9dd2-4b7a-9eb1-4def4d9f6be9" providerId="AD" clId="Web-{792E6142-3647-D098-DBBF-ED84677C9E54}" dt="2022-08-05T18:58:33.227" v="2"/>
        <pc:sldMkLst>
          <pc:docMk/>
          <pc:sldMk cId="1686133564" sldId="266"/>
        </pc:sldMkLst>
        <pc:spChg chg="add mod">
          <ac:chgData name="Alper Celik" userId="S::alper.celik@sickkids.ca::e36f7990-9dd2-4b7a-9eb1-4def4d9f6be9" providerId="AD" clId="Web-{792E6142-3647-D098-DBBF-ED84677C9E54}" dt="2022-08-05T18:58:33.227" v="2"/>
          <ac:spMkLst>
            <pc:docMk/>
            <pc:sldMk cId="1686133564" sldId="266"/>
            <ac:spMk id="7" creationId="{239AB97A-BF89-8531-1EAD-001D74FE9295}"/>
          </ac:spMkLst>
        </pc:spChg>
      </pc:sldChg>
      <pc:sldChg chg="addSp modSp">
        <pc:chgData name="Alper Celik" userId="S::alper.celik@sickkids.ca::e36f7990-9dd2-4b7a-9eb1-4def4d9f6be9" providerId="AD" clId="Web-{792E6142-3647-D098-DBBF-ED84677C9E54}" dt="2022-08-05T18:58:33.227" v="2"/>
        <pc:sldMkLst>
          <pc:docMk/>
          <pc:sldMk cId="2907918033" sldId="267"/>
        </pc:sldMkLst>
        <pc:spChg chg="add mod">
          <ac:chgData name="Alper Celik" userId="S::alper.celik@sickkids.ca::e36f7990-9dd2-4b7a-9eb1-4def4d9f6be9" providerId="AD" clId="Web-{792E6142-3647-D098-DBBF-ED84677C9E54}" dt="2022-08-05T18:58:33.227" v="2"/>
          <ac:spMkLst>
            <pc:docMk/>
            <pc:sldMk cId="2907918033" sldId="267"/>
            <ac:spMk id="3" creationId="{B7D564B0-AC9C-9411-C4C2-FE4B049A891E}"/>
          </ac:spMkLst>
        </pc:spChg>
      </pc:sldChg>
      <pc:sldChg chg="addSp modSp">
        <pc:chgData name="Alper Celik" userId="S::alper.celik@sickkids.ca::e36f7990-9dd2-4b7a-9eb1-4def4d9f6be9" providerId="AD" clId="Web-{792E6142-3647-D098-DBBF-ED84677C9E54}" dt="2022-08-05T18:58:33.227" v="2"/>
        <pc:sldMkLst>
          <pc:docMk/>
          <pc:sldMk cId="3243176532" sldId="268"/>
        </pc:sldMkLst>
        <pc:spChg chg="add mod">
          <ac:chgData name="Alper Celik" userId="S::alper.celik@sickkids.ca::e36f7990-9dd2-4b7a-9eb1-4def4d9f6be9" providerId="AD" clId="Web-{792E6142-3647-D098-DBBF-ED84677C9E54}" dt="2022-08-05T18:58:33.227" v="2"/>
          <ac:spMkLst>
            <pc:docMk/>
            <pc:sldMk cId="3243176532" sldId="268"/>
            <ac:spMk id="2" creationId="{DE2362B6-8AB1-23D8-B08A-95A0D858F4C3}"/>
          </ac:spMkLst>
        </pc:spChg>
      </pc:sldChg>
      <pc:sldChg chg="addSp modSp">
        <pc:chgData name="Alper Celik" userId="S::alper.celik@sickkids.ca::e36f7990-9dd2-4b7a-9eb1-4def4d9f6be9" providerId="AD" clId="Web-{792E6142-3647-D098-DBBF-ED84677C9E54}" dt="2022-08-05T18:58:33.227" v="2"/>
        <pc:sldMkLst>
          <pc:docMk/>
          <pc:sldMk cId="1072314322" sldId="274"/>
        </pc:sldMkLst>
        <pc:spChg chg="add mod">
          <ac:chgData name="Alper Celik" userId="S::alper.celik@sickkids.ca::e36f7990-9dd2-4b7a-9eb1-4def4d9f6be9" providerId="AD" clId="Web-{792E6142-3647-D098-DBBF-ED84677C9E54}" dt="2022-08-05T18:58:33.227" v="2"/>
          <ac:spMkLst>
            <pc:docMk/>
            <pc:sldMk cId="1072314322" sldId="274"/>
            <ac:spMk id="2" creationId="{3582641A-C502-9FEA-0FE7-C10721B8E816}"/>
          </ac:spMkLst>
        </pc:spChg>
      </pc:sldChg>
      <pc:sldChg chg="addSp modSp">
        <pc:chgData name="Alper Celik" userId="S::alper.celik@sickkids.ca::e36f7990-9dd2-4b7a-9eb1-4def4d9f6be9" providerId="AD" clId="Web-{792E6142-3647-D098-DBBF-ED84677C9E54}" dt="2022-08-05T18:58:33.227" v="2"/>
        <pc:sldMkLst>
          <pc:docMk/>
          <pc:sldMk cId="2954635433" sldId="276"/>
        </pc:sldMkLst>
        <pc:spChg chg="add mod">
          <ac:chgData name="Alper Celik" userId="S::alper.celik@sickkids.ca::e36f7990-9dd2-4b7a-9eb1-4def4d9f6be9" providerId="AD" clId="Web-{792E6142-3647-D098-DBBF-ED84677C9E54}" dt="2022-08-05T18:58:33.227" v="2"/>
          <ac:spMkLst>
            <pc:docMk/>
            <pc:sldMk cId="2954635433" sldId="276"/>
            <ac:spMk id="3" creationId="{E668BC71-7312-B0E0-D3BB-7D6C714D0B8D}"/>
          </ac:spMkLst>
        </pc:spChg>
      </pc:sldChg>
      <pc:sldChg chg="addSp modSp">
        <pc:chgData name="Alper Celik" userId="S::alper.celik@sickkids.ca::e36f7990-9dd2-4b7a-9eb1-4def4d9f6be9" providerId="AD" clId="Web-{792E6142-3647-D098-DBBF-ED84677C9E54}" dt="2022-08-05T18:58:33.227" v="2"/>
        <pc:sldMkLst>
          <pc:docMk/>
          <pc:sldMk cId="547907153" sldId="277"/>
        </pc:sldMkLst>
        <pc:spChg chg="add mod">
          <ac:chgData name="Alper Celik" userId="S::alper.celik@sickkids.ca::e36f7990-9dd2-4b7a-9eb1-4def4d9f6be9" providerId="AD" clId="Web-{792E6142-3647-D098-DBBF-ED84677C9E54}" dt="2022-08-05T18:58:33.227" v="2"/>
          <ac:spMkLst>
            <pc:docMk/>
            <pc:sldMk cId="547907153" sldId="277"/>
            <ac:spMk id="3" creationId="{C2C3F5D5-D444-465E-AEA4-2CCDC14257F9}"/>
          </ac:spMkLst>
        </pc:spChg>
      </pc:sldChg>
      <pc:sldChg chg="addSp modSp">
        <pc:chgData name="Alper Celik" userId="S::alper.celik@sickkids.ca::e36f7990-9dd2-4b7a-9eb1-4def4d9f6be9" providerId="AD" clId="Web-{792E6142-3647-D098-DBBF-ED84677C9E54}" dt="2022-08-05T18:58:33.227" v="2"/>
        <pc:sldMkLst>
          <pc:docMk/>
          <pc:sldMk cId="322464294" sldId="278"/>
        </pc:sldMkLst>
        <pc:spChg chg="add mod">
          <ac:chgData name="Alper Celik" userId="S::alper.celik@sickkids.ca::e36f7990-9dd2-4b7a-9eb1-4def4d9f6be9" providerId="AD" clId="Web-{792E6142-3647-D098-DBBF-ED84677C9E54}" dt="2022-08-05T18:58:33.227" v="2"/>
          <ac:spMkLst>
            <pc:docMk/>
            <pc:sldMk cId="322464294" sldId="278"/>
            <ac:spMk id="6" creationId="{17EE6395-78D5-1B45-87B2-0ADC76E3EEA1}"/>
          </ac:spMkLst>
        </pc:spChg>
      </pc:sldChg>
      <pc:sldChg chg="addSp modSp">
        <pc:chgData name="Alper Celik" userId="S::alper.celik@sickkids.ca::e36f7990-9dd2-4b7a-9eb1-4def4d9f6be9" providerId="AD" clId="Web-{792E6142-3647-D098-DBBF-ED84677C9E54}" dt="2022-08-05T18:58:33.227" v="2"/>
        <pc:sldMkLst>
          <pc:docMk/>
          <pc:sldMk cId="1315716091" sldId="279"/>
        </pc:sldMkLst>
        <pc:spChg chg="add mod">
          <ac:chgData name="Alper Celik" userId="S::alper.celik@sickkids.ca::e36f7990-9dd2-4b7a-9eb1-4def4d9f6be9" providerId="AD" clId="Web-{792E6142-3647-D098-DBBF-ED84677C9E54}" dt="2022-08-05T18:58:33.227" v="2"/>
          <ac:spMkLst>
            <pc:docMk/>
            <pc:sldMk cId="1315716091" sldId="279"/>
            <ac:spMk id="3" creationId="{49332817-B40E-9E75-B28A-C1BBFF86478F}"/>
          </ac:spMkLst>
        </pc:spChg>
      </pc:sldChg>
      <pc:sldChg chg="addSp modSp">
        <pc:chgData name="Alper Celik" userId="S::alper.celik@sickkids.ca::e36f7990-9dd2-4b7a-9eb1-4def4d9f6be9" providerId="AD" clId="Web-{792E6142-3647-D098-DBBF-ED84677C9E54}" dt="2022-08-05T18:58:33.227" v="2"/>
        <pc:sldMkLst>
          <pc:docMk/>
          <pc:sldMk cId="2331710997" sldId="280"/>
        </pc:sldMkLst>
        <pc:spChg chg="add mod">
          <ac:chgData name="Alper Celik" userId="S::alper.celik@sickkids.ca::e36f7990-9dd2-4b7a-9eb1-4def4d9f6be9" providerId="AD" clId="Web-{792E6142-3647-D098-DBBF-ED84677C9E54}" dt="2022-08-05T18:58:33.227" v="2"/>
          <ac:spMkLst>
            <pc:docMk/>
            <pc:sldMk cId="2331710997" sldId="280"/>
            <ac:spMk id="2" creationId="{0313B6FC-1EA8-9740-8D35-20E35A860A0E}"/>
          </ac:spMkLst>
        </pc:spChg>
      </pc:sldChg>
      <pc:sldChg chg="addSp delSp modSp">
        <pc:chgData name="Alper Celik" userId="S::alper.celik@sickkids.ca::e36f7990-9dd2-4b7a-9eb1-4def4d9f6be9" providerId="AD" clId="Web-{792E6142-3647-D098-DBBF-ED84677C9E54}" dt="2022-08-08T13:50:27.653" v="78"/>
        <pc:sldMkLst>
          <pc:docMk/>
          <pc:sldMk cId="1895433917" sldId="281"/>
        </pc:sldMkLst>
        <pc:spChg chg="add mod">
          <ac:chgData name="Alper Celik" userId="S::alper.celik@sickkids.ca::e36f7990-9dd2-4b7a-9eb1-4def4d9f6be9" providerId="AD" clId="Web-{792E6142-3647-D098-DBBF-ED84677C9E54}" dt="2022-08-05T18:58:33.227" v="2"/>
          <ac:spMkLst>
            <pc:docMk/>
            <pc:sldMk cId="1895433917" sldId="281"/>
            <ac:spMk id="4" creationId="{A8B118B3-F221-960E-2EF0-B4BBDD08619C}"/>
          </ac:spMkLst>
        </pc:spChg>
        <pc:spChg chg="add del mod">
          <ac:chgData name="Alper Celik" userId="S::alper.celik@sickkids.ca::e36f7990-9dd2-4b7a-9eb1-4def4d9f6be9" providerId="AD" clId="Web-{792E6142-3647-D098-DBBF-ED84677C9E54}" dt="2022-08-08T13:50:16.200" v="76"/>
          <ac:spMkLst>
            <pc:docMk/>
            <pc:sldMk cId="1895433917" sldId="281"/>
            <ac:spMk id="5" creationId="{93B9C942-7B37-9142-7092-365BBA5C853C}"/>
          </ac:spMkLst>
        </pc:spChg>
        <pc:spChg chg="add del mod">
          <ac:chgData name="Alper Celik" userId="S::alper.celik@sickkids.ca::e36f7990-9dd2-4b7a-9eb1-4def4d9f6be9" providerId="AD" clId="Web-{792E6142-3647-D098-DBBF-ED84677C9E54}" dt="2022-08-08T13:50:11.513" v="74"/>
          <ac:spMkLst>
            <pc:docMk/>
            <pc:sldMk cId="1895433917" sldId="281"/>
            <ac:spMk id="8" creationId="{405E5648-A221-5C66-3A46-0CFDB22AF432}"/>
          </ac:spMkLst>
        </pc:spChg>
        <pc:spChg chg="add del mod">
          <ac:chgData name="Alper Celik" userId="S::alper.celik@sickkids.ca::e36f7990-9dd2-4b7a-9eb1-4def4d9f6be9" providerId="AD" clId="Web-{792E6142-3647-D098-DBBF-ED84677C9E54}" dt="2022-08-08T13:50:27.653" v="78"/>
          <ac:spMkLst>
            <pc:docMk/>
            <pc:sldMk cId="1895433917" sldId="281"/>
            <ac:spMk id="10" creationId="{FEE7D6C0-D611-2AE9-2B99-2854644C8123}"/>
          </ac:spMkLst>
        </pc:spChg>
        <pc:spChg chg="add">
          <ac:chgData name="Alper Celik" userId="S::alper.celik@sickkids.ca::e36f7990-9dd2-4b7a-9eb1-4def4d9f6be9" providerId="AD" clId="Web-{792E6142-3647-D098-DBBF-ED84677C9E54}" dt="2022-08-08T13:50:22.607" v="77"/>
          <ac:spMkLst>
            <pc:docMk/>
            <pc:sldMk cId="1895433917" sldId="281"/>
            <ac:spMk id="12" creationId="{CBB6DD13-479D-9751-1735-E8A94C91E202}"/>
          </ac:spMkLst>
        </pc:spChg>
      </pc:sldChg>
      <pc:sldChg chg="addSp modSp">
        <pc:chgData name="Alper Celik" userId="S::alper.celik@sickkids.ca::e36f7990-9dd2-4b7a-9eb1-4def4d9f6be9" providerId="AD" clId="Web-{792E6142-3647-D098-DBBF-ED84677C9E54}" dt="2022-08-05T18:58:33.227" v="2"/>
        <pc:sldMkLst>
          <pc:docMk/>
          <pc:sldMk cId="1043631359" sldId="282"/>
        </pc:sldMkLst>
        <pc:spChg chg="add mod">
          <ac:chgData name="Alper Celik" userId="S::alper.celik@sickkids.ca::e36f7990-9dd2-4b7a-9eb1-4def4d9f6be9" providerId="AD" clId="Web-{792E6142-3647-D098-DBBF-ED84677C9E54}" dt="2022-08-05T18:58:33.227" v="2"/>
          <ac:spMkLst>
            <pc:docMk/>
            <pc:sldMk cId="1043631359" sldId="282"/>
            <ac:spMk id="7" creationId="{E489465D-9CFF-6563-9B4A-FE7B980B1A6E}"/>
          </ac:spMkLst>
        </pc:spChg>
      </pc:sldChg>
      <pc:sldChg chg="addSp modSp">
        <pc:chgData name="Alper Celik" userId="S::alper.celik@sickkids.ca::e36f7990-9dd2-4b7a-9eb1-4def4d9f6be9" providerId="AD" clId="Web-{792E6142-3647-D098-DBBF-ED84677C9E54}" dt="2022-08-05T18:58:33.227" v="2"/>
        <pc:sldMkLst>
          <pc:docMk/>
          <pc:sldMk cId="2021682191" sldId="284"/>
        </pc:sldMkLst>
        <pc:spChg chg="add mod">
          <ac:chgData name="Alper Celik" userId="S::alper.celik@sickkids.ca::e36f7990-9dd2-4b7a-9eb1-4def4d9f6be9" providerId="AD" clId="Web-{792E6142-3647-D098-DBBF-ED84677C9E54}" dt="2022-08-05T18:58:33.227" v="2"/>
          <ac:spMkLst>
            <pc:docMk/>
            <pc:sldMk cId="2021682191" sldId="284"/>
            <ac:spMk id="2" creationId="{91DB8D58-7F03-A0F9-5547-5E929C16CAC4}"/>
          </ac:spMkLst>
        </pc:spChg>
      </pc:sldChg>
      <pc:sldChg chg="addSp modSp">
        <pc:chgData name="Alper Celik" userId="S::alper.celik@sickkids.ca::e36f7990-9dd2-4b7a-9eb1-4def4d9f6be9" providerId="AD" clId="Web-{792E6142-3647-D098-DBBF-ED84677C9E54}" dt="2022-08-05T18:58:33.227" v="2"/>
        <pc:sldMkLst>
          <pc:docMk/>
          <pc:sldMk cId="2692355460" sldId="285"/>
        </pc:sldMkLst>
        <pc:spChg chg="add mod">
          <ac:chgData name="Alper Celik" userId="S::alper.celik@sickkids.ca::e36f7990-9dd2-4b7a-9eb1-4def4d9f6be9" providerId="AD" clId="Web-{792E6142-3647-D098-DBBF-ED84677C9E54}" dt="2022-08-05T18:58:33.227" v="2"/>
          <ac:spMkLst>
            <pc:docMk/>
            <pc:sldMk cId="2692355460" sldId="285"/>
            <ac:spMk id="4" creationId="{A6E582EE-7A02-49AA-ACC0-0ACED6871D60}"/>
          </ac:spMkLst>
        </pc:spChg>
      </pc:sldChg>
      <pc:sldChg chg="addSp delSp modSp">
        <pc:chgData name="Alper Celik" userId="S::alper.celik@sickkids.ca::e36f7990-9dd2-4b7a-9eb1-4def4d9f6be9" providerId="AD" clId="Web-{792E6142-3647-D098-DBBF-ED84677C9E54}" dt="2022-08-08T20:08:09.700" v="627" actId="1076"/>
        <pc:sldMkLst>
          <pc:docMk/>
          <pc:sldMk cId="3090949351" sldId="286"/>
        </pc:sldMkLst>
        <pc:spChg chg="add mod">
          <ac:chgData name="Alper Celik" userId="S::alper.celik@sickkids.ca::e36f7990-9dd2-4b7a-9eb1-4def4d9f6be9" providerId="AD" clId="Web-{792E6142-3647-D098-DBBF-ED84677C9E54}" dt="2022-08-05T18:58:33.227" v="2"/>
          <ac:spMkLst>
            <pc:docMk/>
            <pc:sldMk cId="3090949351" sldId="286"/>
            <ac:spMk id="3" creationId="{7ED68BCB-E9FD-8430-F819-7F6064EC9D16}"/>
          </ac:spMkLst>
        </pc:spChg>
        <pc:spChg chg="add del">
          <ac:chgData name="Alper Celik" userId="S::alper.celik@sickkids.ca::e36f7990-9dd2-4b7a-9eb1-4def4d9f6be9" providerId="AD" clId="Web-{792E6142-3647-D098-DBBF-ED84677C9E54}" dt="2022-08-08T18:19:33.896" v="496"/>
          <ac:spMkLst>
            <pc:docMk/>
            <pc:sldMk cId="3090949351" sldId="286"/>
            <ac:spMk id="4" creationId="{B4C31F52-5A9D-2B2F-EA80-235E54C8B946}"/>
          </ac:spMkLst>
        </pc:spChg>
        <pc:spChg chg="add mod">
          <ac:chgData name="Alper Celik" userId="S::alper.celik@sickkids.ca::e36f7990-9dd2-4b7a-9eb1-4def4d9f6be9" providerId="AD" clId="Web-{792E6142-3647-D098-DBBF-ED84677C9E54}" dt="2022-08-08T20:08:09.700" v="627" actId="1076"/>
          <ac:spMkLst>
            <pc:docMk/>
            <pc:sldMk cId="3090949351" sldId="286"/>
            <ac:spMk id="6" creationId="{D7BA4620-6169-6F5D-2DAF-3BCE70E12EC5}"/>
          </ac:spMkLst>
        </pc:spChg>
      </pc:sldChg>
      <pc:sldChg chg="addSp modSp">
        <pc:chgData name="Alper Celik" userId="S::alper.celik@sickkids.ca::e36f7990-9dd2-4b7a-9eb1-4def4d9f6be9" providerId="AD" clId="Web-{792E6142-3647-D098-DBBF-ED84677C9E54}" dt="2022-08-05T18:58:33.227" v="2"/>
        <pc:sldMkLst>
          <pc:docMk/>
          <pc:sldMk cId="3914707263" sldId="287"/>
        </pc:sldMkLst>
        <pc:spChg chg="add mod">
          <ac:chgData name="Alper Celik" userId="S::alper.celik@sickkids.ca::e36f7990-9dd2-4b7a-9eb1-4def4d9f6be9" providerId="AD" clId="Web-{792E6142-3647-D098-DBBF-ED84677C9E54}" dt="2022-08-05T18:58:33.227" v="2"/>
          <ac:spMkLst>
            <pc:docMk/>
            <pc:sldMk cId="3914707263" sldId="287"/>
            <ac:spMk id="4" creationId="{85C6D968-F426-6DB1-546A-D05FE7F6775F}"/>
          </ac:spMkLst>
        </pc:spChg>
      </pc:sldChg>
      <pc:sldChg chg="addSp modSp">
        <pc:chgData name="Alper Celik" userId="S::alper.celik@sickkids.ca::e36f7990-9dd2-4b7a-9eb1-4def4d9f6be9" providerId="AD" clId="Web-{792E6142-3647-D098-DBBF-ED84677C9E54}" dt="2022-08-05T18:58:33.227" v="2"/>
        <pc:sldMkLst>
          <pc:docMk/>
          <pc:sldMk cId="2265456300" sldId="288"/>
        </pc:sldMkLst>
        <pc:spChg chg="add mod">
          <ac:chgData name="Alper Celik" userId="S::alper.celik@sickkids.ca::e36f7990-9dd2-4b7a-9eb1-4def4d9f6be9" providerId="AD" clId="Web-{792E6142-3647-D098-DBBF-ED84677C9E54}" dt="2022-08-05T18:58:33.227" v="2"/>
          <ac:spMkLst>
            <pc:docMk/>
            <pc:sldMk cId="2265456300" sldId="288"/>
            <ac:spMk id="2" creationId="{3A56E559-C630-7A63-FE6E-609403E6D22F}"/>
          </ac:spMkLst>
        </pc:spChg>
      </pc:sldChg>
      <pc:sldChg chg="addSp modSp">
        <pc:chgData name="Alper Celik" userId="S::alper.celik@sickkids.ca::e36f7990-9dd2-4b7a-9eb1-4def4d9f6be9" providerId="AD" clId="Web-{792E6142-3647-D098-DBBF-ED84677C9E54}" dt="2022-08-05T18:58:33.227" v="2"/>
        <pc:sldMkLst>
          <pc:docMk/>
          <pc:sldMk cId="536547287" sldId="289"/>
        </pc:sldMkLst>
        <pc:spChg chg="add mod">
          <ac:chgData name="Alper Celik" userId="S::alper.celik@sickkids.ca::e36f7990-9dd2-4b7a-9eb1-4def4d9f6be9" providerId="AD" clId="Web-{792E6142-3647-D098-DBBF-ED84677C9E54}" dt="2022-08-05T18:58:33.227" v="2"/>
          <ac:spMkLst>
            <pc:docMk/>
            <pc:sldMk cId="536547287" sldId="289"/>
            <ac:spMk id="4" creationId="{2A4A8A08-3330-2169-ACD6-BE9F425CE9C0}"/>
          </ac:spMkLst>
        </pc:spChg>
      </pc:sldChg>
      <pc:sldChg chg="addSp modSp">
        <pc:chgData name="Alper Celik" userId="S::alper.celik@sickkids.ca::e36f7990-9dd2-4b7a-9eb1-4def4d9f6be9" providerId="AD" clId="Web-{792E6142-3647-D098-DBBF-ED84677C9E54}" dt="2022-08-05T18:58:33.227" v="2"/>
        <pc:sldMkLst>
          <pc:docMk/>
          <pc:sldMk cId="321118809" sldId="290"/>
        </pc:sldMkLst>
        <pc:spChg chg="add mod">
          <ac:chgData name="Alper Celik" userId="S::alper.celik@sickkids.ca::e36f7990-9dd2-4b7a-9eb1-4def4d9f6be9" providerId="AD" clId="Web-{792E6142-3647-D098-DBBF-ED84677C9E54}" dt="2022-08-05T18:58:33.227" v="2"/>
          <ac:spMkLst>
            <pc:docMk/>
            <pc:sldMk cId="321118809" sldId="290"/>
            <ac:spMk id="6" creationId="{0F6BA36E-DAB1-3782-0596-C72BA3B6B507}"/>
          </ac:spMkLst>
        </pc:spChg>
      </pc:sldChg>
      <pc:sldChg chg="addSp modSp">
        <pc:chgData name="Alper Celik" userId="S::alper.celik@sickkids.ca::e36f7990-9dd2-4b7a-9eb1-4def4d9f6be9" providerId="AD" clId="Web-{792E6142-3647-D098-DBBF-ED84677C9E54}" dt="2022-08-05T18:58:30.274" v="1"/>
        <pc:sldMkLst>
          <pc:docMk/>
          <pc:sldMk cId="1927758140" sldId="291"/>
        </pc:sldMkLst>
        <pc:spChg chg="add mod">
          <ac:chgData name="Alper Celik" userId="S::alper.celik@sickkids.ca::e36f7990-9dd2-4b7a-9eb1-4def4d9f6be9" providerId="AD" clId="Web-{792E6142-3647-D098-DBBF-ED84677C9E54}" dt="2022-08-05T18:58:30.274" v="1"/>
          <ac:spMkLst>
            <pc:docMk/>
            <pc:sldMk cId="1927758140" sldId="291"/>
            <ac:spMk id="5" creationId="{3236726C-0190-B8DB-CC8A-945B2DB48AFB}"/>
          </ac:spMkLst>
        </pc:spChg>
      </pc:sldChg>
      <pc:sldChg chg="addSp modSp">
        <pc:chgData name="Alper Celik" userId="S::alper.celik@sickkids.ca::e36f7990-9dd2-4b7a-9eb1-4def4d9f6be9" providerId="AD" clId="Web-{792E6142-3647-D098-DBBF-ED84677C9E54}" dt="2022-08-05T18:58:33.227" v="2"/>
        <pc:sldMkLst>
          <pc:docMk/>
          <pc:sldMk cId="3958276946" sldId="292"/>
        </pc:sldMkLst>
        <pc:spChg chg="add mod">
          <ac:chgData name="Alper Celik" userId="S::alper.celik@sickkids.ca::e36f7990-9dd2-4b7a-9eb1-4def4d9f6be9" providerId="AD" clId="Web-{792E6142-3647-D098-DBBF-ED84677C9E54}" dt="2022-08-05T18:58:33.227" v="2"/>
          <ac:spMkLst>
            <pc:docMk/>
            <pc:sldMk cId="3958276946" sldId="292"/>
            <ac:spMk id="6" creationId="{6469EB79-D468-8257-1C60-F2FFDB935C86}"/>
          </ac:spMkLst>
        </pc:spChg>
      </pc:sldChg>
      <pc:sldChg chg="addSp modSp">
        <pc:chgData name="Alper Celik" userId="S::alper.celik@sickkids.ca::e36f7990-9dd2-4b7a-9eb1-4def4d9f6be9" providerId="AD" clId="Web-{792E6142-3647-D098-DBBF-ED84677C9E54}" dt="2022-08-05T18:58:33.227" v="2"/>
        <pc:sldMkLst>
          <pc:docMk/>
          <pc:sldMk cId="3185274146" sldId="293"/>
        </pc:sldMkLst>
        <pc:spChg chg="add mod">
          <ac:chgData name="Alper Celik" userId="S::alper.celik@sickkids.ca::e36f7990-9dd2-4b7a-9eb1-4def4d9f6be9" providerId="AD" clId="Web-{792E6142-3647-D098-DBBF-ED84677C9E54}" dt="2022-08-05T18:58:33.227" v="2"/>
          <ac:spMkLst>
            <pc:docMk/>
            <pc:sldMk cId="3185274146" sldId="293"/>
            <ac:spMk id="3" creationId="{892F67C3-53AD-FDD0-5F7E-2B1CBA6F4A57}"/>
          </ac:spMkLst>
        </pc:spChg>
      </pc:sldChg>
      <pc:sldChg chg="addSp modSp">
        <pc:chgData name="Alper Celik" userId="S::alper.celik@sickkids.ca::e36f7990-9dd2-4b7a-9eb1-4def4d9f6be9" providerId="AD" clId="Web-{792E6142-3647-D098-DBBF-ED84677C9E54}" dt="2022-08-05T18:58:33.227" v="2"/>
        <pc:sldMkLst>
          <pc:docMk/>
          <pc:sldMk cId="2395914801" sldId="294"/>
        </pc:sldMkLst>
        <pc:spChg chg="add mod">
          <ac:chgData name="Alper Celik" userId="S::alper.celik@sickkids.ca::e36f7990-9dd2-4b7a-9eb1-4def4d9f6be9" providerId="AD" clId="Web-{792E6142-3647-D098-DBBF-ED84677C9E54}" dt="2022-08-05T18:58:33.227" v="2"/>
          <ac:spMkLst>
            <pc:docMk/>
            <pc:sldMk cId="2395914801" sldId="294"/>
            <ac:spMk id="3" creationId="{CC5A5541-4AD3-8E02-817E-9DF03F8B6840}"/>
          </ac:spMkLst>
        </pc:spChg>
      </pc:sldChg>
      <pc:sldChg chg="addSp modSp">
        <pc:chgData name="Alper Celik" userId="S::alper.celik@sickkids.ca::e36f7990-9dd2-4b7a-9eb1-4def4d9f6be9" providerId="AD" clId="Web-{792E6142-3647-D098-DBBF-ED84677C9E54}" dt="2022-08-08T13:57:27.126" v="323" actId="20577"/>
        <pc:sldMkLst>
          <pc:docMk/>
          <pc:sldMk cId="1287511219" sldId="295"/>
        </pc:sldMkLst>
        <pc:spChg chg="add mod">
          <ac:chgData name="Alper Celik" userId="S::alper.celik@sickkids.ca::e36f7990-9dd2-4b7a-9eb1-4def4d9f6be9" providerId="AD" clId="Web-{792E6142-3647-D098-DBBF-ED84677C9E54}" dt="2022-08-05T18:58:33.227" v="2"/>
          <ac:spMkLst>
            <pc:docMk/>
            <pc:sldMk cId="1287511219" sldId="295"/>
            <ac:spMk id="2" creationId="{C8F50E9D-6EFC-F66E-9AB7-7B6930A64D7C}"/>
          </ac:spMkLst>
        </pc:spChg>
        <pc:spChg chg="mod">
          <ac:chgData name="Alper Celik" userId="S::alper.celik@sickkids.ca::e36f7990-9dd2-4b7a-9eb1-4def4d9f6be9" providerId="AD" clId="Web-{792E6142-3647-D098-DBBF-ED84677C9E54}" dt="2022-08-08T13:57:27.126" v="323" actId="20577"/>
          <ac:spMkLst>
            <pc:docMk/>
            <pc:sldMk cId="1287511219" sldId="295"/>
            <ac:spMk id="4" creationId="{84B7857B-C3A4-B9B4-D9D4-8193B0C23CBC}"/>
          </ac:spMkLst>
        </pc:spChg>
      </pc:sldChg>
      <pc:sldChg chg="addSp delSp modSp new ord modNotes">
        <pc:chgData name="Alper Celik" userId="S::alper.celik@sickkids.ca::e36f7990-9dd2-4b7a-9eb1-4def4d9f6be9" providerId="AD" clId="Web-{792E6142-3647-D098-DBBF-ED84677C9E54}" dt="2022-08-08T14:02:46.457" v="494"/>
        <pc:sldMkLst>
          <pc:docMk/>
          <pc:sldMk cId="763272430" sldId="296"/>
        </pc:sldMkLst>
        <pc:spChg chg="add mod">
          <ac:chgData name="Alper Celik" userId="S::alper.celik@sickkids.ca::e36f7990-9dd2-4b7a-9eb1-4def4d9f6be9" providerId="AD" clId="Web-{792E6142-3647-D098-DBBF-ED84677C9E54}" dt="2022-08-08T14:00:47.456" v="356" actId="20577"/>
          <ac:spMkLst>
            <pc:docMk/>
            <pc:sldMk cId="763272430" sldId="296"/>
            <ac:spMk id="2" creationId="{26C7BDE9-C9A5-A49D-9477-E0FC6B8C2C11}"/>
          </ac:spMkLst>
        </pc:spChg>
        <pc:spChg chg="del">
          <ac:chgData name="Alper Celik" userId="S::alper.celik@sickkids.ca::e36f7990-9dd2-4b7a-9eb1-4def4d9f6be9" providerId="AD" clId="Web-{792E6142-3647-D098-DBBF-ED84677C9E54}" dt="2022-08-06T16:09:47.877" v="6"/>
          <ac:spMkLst>
            <pc:docMk/>
            <pc:sldMk cId="763272430" sldId="296"/>
            <ac:spMk id="2" creationId="{308094F0-52D0-A8FF-CAE0-65DA992200DE}"/>
          </ac:spMkLst>
        </pc:spChg>
        <pc:spChg chg="del">
          <ac:chgData name="Alper Celik" userId="S::alper.celik@sickkids.ca::e36f7990-9dd2-4b7a-9eb1-4def4d9f6be9" providerId="AD" clId="Web-{792E6142-3647-D098-DBBF-ED84677C9E54}" dt="2022-08-06T16:09:47.877" v="5"/>
          <ac:spMkLst>
            <pc:docMk/>
            <pc:sldMk cId="763272430" sldId="296"/>
            <ac:spMk id="3" creationId="{E1D660C4-C269-D29A-FA78-9DA0F84D623E}"/>
          </ac:spMkLst>
        </pc:spChg>
        <pc:spChg chg="del">
          <ac:chgData name="Alper Celik" userId="S::alper.celik@sickkids.ca::e36f7990-9dd2-4b7a-9eb1-4def4d9f6be9" providerId="AD" clId="Web-{792E6142-3647-D098-DBBF-ED84677C9E54}" dt="2022-08-06T16:09:47.877" v="4"/>
          <ac:spMkLst>
            <pc:docMk/>
            <pc:sldMk cId="763272430" sldId="296"/>
            <ac:spMk id="4" creationId="{5242B0DE-A88C-CD66-018F-9972643C2244}"/>
          </ac:spMkLst>
        </pc:spChg>
        <pc:spChg chg="add mod">
          <ac:chgData name="Alper Celik" userId="S::alper.celik@sickkids.ca::e36f7990-9dd2-4b7a-9eb1-4def4d9f6be9" providerId="AD" clId="Web-{792E6142-3647-D098-DBBF-ED84677C9E54}" dt="2022-08-08T14:01:15.316" v="371" actId="14100"/>
          <ac:spMkLst>
            <pc:docMk/>
            <pc:sldMk cId="763272430" sldId="296"/>
            <ac:spMk id="5" creationId="{7D36203D-EF2B-DF94-2DF2-EF3F12C1556D}"/>
          </ac:spMkLst>
        </pc:spChg>
        <pc:spChg chg="add mod">
          <ac:chgData name="Alper Celik" userId="S::alper.celik@sickkids.ca::e36f7990-9dd2-4b7a-9eb1-4def4d9f6be9" providerId="AD" clId="Web-{792E6142-3647-D098-DBBF-ED84677C9E54}" dt="2022-08-07T02:57:41.580" v="43" actId="20577"/>
          <ac:spMkLst>
            <pc:docMk/>
            <pc:sldMk cId="763272430" sldId="296"/>
            <ac:spMk id="6" creationId="{03B6C2CA-1DA6-E294-336F-26521699F706}"/>
          </ac:spMkLst>
        </pc:spChg>
        <pc:spChg chg="add mod">
          <ac:chgData name="Alper Celik" userId="S::alper.celik@sickkids.ca::e36f7990-9dd2-4b7a-9eb1-4def4d9f6be9" providerId="AD" clId="Web-{792E6142-3647-D098-DBBF-ED84677C9E54}" dt="2022-08-08T14:01:32.769" v="380" actId="14100"/>
          <ac:spMkLst>
            <pc:docMk/>
            <pc:sldMk cId="763272430" sldId="296"/>
            <ac:spMk id="10" creationId="{AC72B3D8-EF3B-454C-CD04-344D9647B3B9}"/>
          </ac:spMkLst>
        </pc:spChg>
        <pc:picChg chg="add mod">
          <ac:chgData name="Alper Celik" userId="S::alper.celik@sickkids.ca::e36f7990-9dd2-4b7a-9eb1-4def4d9f6be9" providerId="AD" clId="Web-{792E6142-3647-D098-DBBF-ED84677C9E54}" dt="2022-08-08T14:00:52.737" v="358" actId="1076"/>
          <ac:picMkLst>
            <pc:docMk/>
            <pc:sldMk cId="763272430" sldId="296"/>
            <ac:picMk id="3" creationId="{3ADEE94F-4387-61EC-D085-8ED7E03ED367}"/>
          </ac:picMkLst>
        </pc:picChg>
        <pc:picChg chg="add mod">
          <ac:chgData name="Alper Celik" userId="S::alper.celik@sickkids.ca::e36f7990-9dd2-4b7a-9eb1-4def4d9f6be9" providerId="AD" clId="Web-{792E6142-3647-D098-DBBF-ED84677C9E54}" dt="2022-08-08T14:00:50.237" v="357" actId="1076"/>
          <ac:picMkLst>
            <pc:docMk/>
            <pc:sldMk cId="763272430" sldId="296"/>
            <ac:picMk id="4" creationId="{E5589BCB-F976-623E-03E2-C8DBB3F7E2AD}"/>
          </ac:picMkLst>
        </pc:picChg>
        <pc:picChg chg="add mod">
          <ac:chgData name="Alper Celik" userId="S::alper.celik@sickkids.ca::e36f7990-9dd2-4b7a-9eb1-4def4d9f6be9" providerId="AD" clId="Web-{792E6142-3647-D098-DBBF-ED84677C9E54}" dt="2022-08-08T13:57:57.126" v="324" actId="1076"/>
          <ac:picMkLst>
            <pc:docMk/>
            <pc:sldMk cId="763272430" sldId="296"/>
            <ac:picMk id="7" creationId="{ACA93382-1F8D-6DB0-8768-733E0E51E8EB}"/>
          </ac:picMkLst>
        </pc:picChg>
        <pc:picChg chg="add mod">
          <ac:chgData name="Alper Celik" userId="S::alper.celik@sickkids.ca::e36f7990-9dd2-4b7a-9eb1-4def4d9f6be9" providerId="AD" clId="Web-{792E6142-3647-D098-DBBF-ED84677C9E54}" dt="2022-08-08T13:58:00.048" v="326" actId="1076"/>
          <ac:picMkLst>
            <pc:docMk/>
            <pc:sldMk cId="763272430" sldId="296"/>
            <ac:picMk id="8" creationId="{83D89F47-706E-41D5-8F42-B2DDF9BE8CDC}"/>
          </ac:picMkLst>
        </pc:picChg>
        <pc:picChg chg="add del mod">
          <ac:chgData name="Alper Celik" userId="S::alper.celik@sickkids.ca::e36f7990-9dd2-4b7a-9eb1-4def4d9f6be9" providerId="AD" clId="Web-{792E6142-3647-D098-DBBF-ED84677C9E54}" dt="2022-08-08T14:01:19.847" v="373"/>
          <ac:picMkLst>
            <pc:docMk/>
            <pc:sldMk cId="763272430" sldId="296"/>
            <ac:picMk id="9" creationId="{4736D815-8215-F80A-248D-9067BB7343C2}"/>
          </ac:picMkLst>
        </pc:picChg>
      </pc:sldChg>
      <pc:sldChg chg="addSp delSp modSp new del">
        <pc:chgData name="Alper Celik" userId="S::alper.celik@sickkids.ca::e36f7990-9dd2-4b7a-9eb1-4def4d9f6be9" providerId="AD" clId="Web-{792E6142-3647-D098-DBBF-ED84677C9E54}" dt="2022-08-08T13:50:29.450" v="79"/>
        <pc:sldMkLst>
          <pc:docMk/>
          <pc:sldMk cId="3609340012" sldId="297"/>
        </pc:sldMkLst>
        <pc:spChg chg="del">
          <ac:chgData name="Alper Celik" userId="S::alper.celik@sickkids.ca::e36f7990-9dd2-4b7a-9eb1-4def4d9f6be9" providerId="AD" clId="Web-{792E6142-3647-D098-DBBF-ED84677C9E54}" dt="2022-08-08T13:41:18.086" v="48"/>
          <ac:spMkLst>
            <pc:docMk/>
            <pc:sldMk cId="3609340012" sldId="297"/>
            <ac:spMk id="2" creationId="{B4B003EC-7F24-6DEA-FC3B-F2A50B214847}"/>
          </ac:spMkLst>
        </pc:spChg>
        <pc:spChg chg="del">
          <ac:chgData name="Alper Celik" userId="S::alper.celik@sickkids.ca::e36f7990-9dd2-4b7a-9eb1-4def4d9f6be9" providerId="AD" clId="Web-{792E6142-3647-D098-DBBF-ED84677C9E54}" dt="2022-08-08T13:41:18.086" v="47"/>
          <ac:spMkLst>
            <pc:docMk/>
            <pc:sldMk cId="3609340012" sldId="297"/>
            <ac:spMk id="3" creationId="{FC4130BE-7413-8372-95ED-62EA94C00B54}"/>
          </ac:spMkLst>
        </pc:spChg>
        <pc:spChg chg="del">
          <ac:chgData name="Alper Celik" userId="S::alper.celik@sickkids.ca::e36f7990-9dd2-4b7a-9eb1-4def4d9f6be9" providerId="AD" clId="Web-{792E6142-3647-D098-DBBF-ED84677C9E54}" dt="2022-08-08T13:41:18.086" v="46"/>
          <ac:spMkLst>
            <pc:docMk/>
            <pc:sldMk cId="3609340012" sldId="297"/>
            <ac:spMk id="4" creationId="{D072894C-0540-8058-3AB5-5851E0DA4E00}"/>
          </ac:spMkLst>
        </pc:spChg>
        <pc:spChg chg="add mod">
          <ac:chgData name="Alper Celik" userId="S::alper.celik@sickkids.ca::e36f7990-9dd2-4b7a-9eb1-4def4d9f6be9" providerId="AD" clId="Web-{792E6142-3647-D098-DBBF-ED84677C9E54}" dt="2022-08-08T13:41:42.243" v="72" actId="20577"/>
          <ac:spMkLst>
            <pc:docMk/>
            <pc:sldMk cId="3609340012" sldId="297"/>
            <ac:spMk id="6" creationId="{B002B153-A29C-4B07-4779-F118064A115C}"/>
          </ac:spMkLst>
        </pc:spChg>
      </pc:sldChg>
      <pc:sldMasterChg chg="mod modSldLayout">
        <pc:chgData name="Alper Celik" userId="S::alper.celik@sickkids.ca::e36f7990-9dd2-4b7a-9eb1-4def4d9f6be9" providerId="AD" clId="Web-{792E6142-3647-D098-DBBF-ED84677C9E54}" dt="2022-08-05T18:58:33.227" v="2"/>
        <pc:sldMasterMkLst>
          <pc:docMk/>
          <pc:sldMasterMk cId="2460954070" sldId="2147483660"/>
        </pc:sldMasterMkLst>
        <pc:sldLayoutChg chg="mod">
          <pc:chgData name="Alper Celik" userId="S::alper.celik@sickkids.ca::e36f7990-9dd2-4b7a-9eb1-4def4d9f6be9" providerId="AD" clId="Web-{792E6142-3647-D098-DBBF-ED84677C9E54}" dt="2022-08-05T18:58:33.227" v="2"/>
          <pc:sldLayoutMkLst>
            <pc:docMk/>
            <pc:sldMasterMk cId="2460954070" sldId="2147483660"/>
            <pc:sldLayoutMk cId="2385387890" sldId="2147483661"/>
          </pc:sldLayoutMkLst>
        </pc:sldLayoutChg>
        <pc:sldLayoutChg chg="mod">
          <pc:chgData name="Alper Celik" userId="S::alper.celik@sickkids.ca::e36f7990-9dd2-4b7a-9eb1-4def4d9f6be9" providerId="AD" clId="Web-{792E6142-3647-D098-DBBF-ED84677C9E54}" dt="2022-08-05T18:58:33.227" v="2"/>
          <pc:sldLayoutMkLst>
            <pc:docMk/>
            <pc:sldMasterMk cId="2460954070" sldId="2147483660"/>
            <pc:sldLayoutMk cId="949138452" sldId="2147483662"/>
          </pc:sldLayoutMkLst>
        </pc:sldLayoutChg>
        <pc:sldLayoutChg chg="mod">
          <pc:chgData name="Alper Celik" userId="S::alper.celik@sickkids.ca::e36f7990-9dd2-4b7a-9eb1-4def4d9f6be9" providerId="AD" clId="Web-{792E6142-3647-D098-DBBF-ED84677C9E54}" dt="2022-08-05T18:58:33.227" v="2"/>
          <pc:sldLayoutMkLst>
            <pc:docMk/>
            <pc:sldMasterMk cId="2460954070" sldId="2147483660"/>
            <pc:sldLayoutMk cId="2591524520" sldId="2147483663"/>
          </pc:sldLayoutMkLst>
        </pc:sldLayoutChg>
        <pc:sldLayoutChg chg="mod">
          <pc:chgData name="Alper Celik" userId="S::alper.celik@sickkids.ca::e36f7990-9dd2-4b7a-9eb1-4def4d9f6be9" providerId="AD" clId="Web-{792E6142-3647-D098-DBBF-ED84677C9E54}" dt="2022-08-05T18:58:33.227" v="2"/>
          <pc:sldLayoutMkLst>
            <pc:docMk/>
            <pc:sldMasterMk cId="2460954070" sldId="2147483660"/>
            <pc:sldLayoutMk cId="1203092039" sldId="2147483664"/>
          </pc:sldLayoutMkLst>
        </pc:sldLayoutChg>
        <pc:sldLayoutChg chg="mod">
          <pc:chgData name="Alper Celik" userId="S::alper.celik@sickkids.ca::e36f7990-9dd2-4b7a-9eb1-4def4d9f6be9" providerId="AD" clId="Web-{792E6142-3647-D098-DBBF-ED84677C9E54}" dt="2022-08-05T18:58:33.227" v="2"/>
          <pc:sldLayoutMkLst>
            <pc:docMk/>
            <pc:sldMasterMk cId="2460954070" sldId="2147483660"/>
            <pc:sldLayoutMk cId="3733172339" sldId="2147483665"/>
          </pc:sldLayoutMkLst>
        </pc:sldLayoutChg>
        <pc:sldLayoutChg chg="mod">
          <pc:chgData name="Alper Celik" userId="S::alper.celik@sickkids.ca::e36f7990-9dd2-4b7a-9eb1-4def4d9f6be9" providerId="AD" clId="Web-{792E6142-3647-D098-DBBF-ED84677C9E54}" dt="2022-08-05T18:58:33.227" v="2"/>
          <pc:sldLayoutMkLst>
            <pc:docMk/>
            <pc:sldMasterMk cId="2460954070" sldId="2147483660"/>
            <pc:sldLayoutMk cId="3210312558" sldId="2147483666"/>
          </pc:sldLayoutMkLst>
        </pc:sldLayoutChg>
        <pc:sldLayoutChg chg="mod">
          <pc:chgData name="Alper Celik" userId="S::alper.celik@sickkids.ca::e36f7990-9dd2-4b7a-9eb1-4def4d9f6be9" providerId="AD" clId="Web-{792E6142-3647-D098-DBBF-ED84677C9E54}" dt="2022-08-05T18:58:33.227" v="2"/>
          <pc:sldLayoutMkLst>
            <pc:docMk/>
            <pc:sldMasterMk cId="2460954070" sldId="2147483660"/>
            <pc:sldLayoutMk cId="3146388984" sldId="2147483667"/>
          </pc:sldLayoutMkLst>
        </pc:sldLayoutChg>
        <pc:sldLayoutChg chg="mod">
          <pc:chgData name="Alper Celik" userId="S::alper.celik@sickkids.ca::e36f7990-9dd2-4b7a-9eb1-4def4d9f6be9" providerId="AD" clId="Web-{792E6142-3647-D098-DBBF-ED84677C9E54}" dt="2022-08-05T18:58:33.227" v="2"/>
          <pc:sldLayoutMkLst>
            <pc:docMk/>
            <pc:sldMasterMk cId="2460954070" sldId="2147483660"/>
            <pc:sldLayoutMk cId="3171841454" sldId="2147483668"/>
          </pc:sldLayoutMkLst>
        </pc:sldLayoutChg>
        <pc:sldLayoutChg chg="mod">
          <pc:chgData name="Alper Celik" userId="S::alper.celik@sickkids.ca::e36f7990-9dd2-4b7a-9eb1-4def4d9f6be9" providerId="AD" clId="Web-{792E6142-3647-D098-DBBF-ED84677C9E54}" dt="2022-08-05T18:58:33.227" v="2"/>
          <pc:sldLayoutMkLst>
            <pc:docMk/>
            <pc:sldMasterMk cId="2460954070" sldId="2147483660"/>
            <pc:sldLayoutMk cId="1718958274" sldId="2147483669"/>
          </pc:sldLayoutMkLst>
        </pc:sldLayoutChg>
        <pc:sldLayoutChg chg="mod">
          <pc:chgData name="Alper Celik" userId="S::alper.celik@sickkids.ca::e36f7990-9dd2-4b7a-9eb1-4def4d9f6be9" providerId="AD" clId="Web-{792E6142-3647-D098-DBBF-ED84677C9E54}" dt="2022-08-05T18:58:33.227" v="2"/>
          <pc:sldLayoutMkLst>
            <pc:docMk/>
            <pc:sldMasterMk cId="2460954070" sldId="2147483660"/>
            <pc:sldLayoutMk cId="2202905451" sldId="2147483670"/>
          </pc:sldLayoutMkLst>
        </pc:sldLayoutChg>
        <pc:sldLayoutChg chg="mod">
          <pc:chgData name="Alper Celik" userId="S::alper.celik@sickkids.ca::e36f7990-9dd2-4b7a-9eb1-4def4d9f6be9" providerId="AD" clId="Web-{792E6142-3647-D098-DBBF-ED84677C9E54}" dt="2022-08-05T18:58:33.227" v="2"/>
          <pc:sldLayoutMkLst>
            <pc:docMk/>
            <pc:sldMasterMk cId="2460954070" sldId="2147483660"/>
            <pc:sldLayoutMk cId="3479445657" sldId="2147483671"/>
          </pc:sldLayoutMkLst>
        </pc:sldLayoutChg>
      </pc:sldMasterChg>
    </pc:docChg>
  </pc:docChgLst>
  <pc:docChgLst>
    <pc:chgData name="Alper Celik" userId="S::alper.celik@sickkids.ca::e36f7990-9dd2-4b7a-9eb1-4def4d9f6be9" providerId="AD" clId="Web-{2E639214-3FFD-CF57-5D98-78902543F246}"/>
    <pc:docChg chg="addSld delSld modSld addMainMaster">
      <pc:chgData name="Alper Celik" userId="S::alper.celik@sickkids.ca::e36f7990-9dd2-4b7a-9eb1-4def4d9f6be9" providerId="AD" clId="Web-{2E639214-3FFD-CF57-5D98-78902543F246}" dt="2022-08-09T04:42:34.731" v="28" actId="20577"/>
      <pc:docMkLst>
        <pc:docMk/>
      </pc:docMkLst>
      <pc:sldChg chg="modSp">
        <pc:chgData name="Alper Celik" userId="S::alper.celik@sickkids.ca::e36f7990-9dd2-4b7a-9eb1-4def4d9f6be9" providerId="AD" clId="Web-{2E639214-3FFD-CF57-5D98-78902543F246}" dt="2022-08-08T20:09:36.567" v="5" actId="20577"/>
        <pc:sldMkLst>
          <pc:docMk/>
          <pc:sldMk cId="3631888399" sldId="257"/>
        </pc:sldMkLst>
        <pc:spChg chg="mod">
          <ac:chgData name="Alper Celik" userId="S::alper.celik@sickkids.ca::e36f7990-9dd2-4b7a-9eb1-4def4d9f6be9" providerId="AD" clId="Web-{2E639214-3FFD-CF57-5D98-78902543F246}" dt="2022-08-08T20:09:36.567" v="5" actId="20577"/>
          <ac:spMkLst>
            <pc:docMk/>
            <pc:sldMk cId="3631888399" sldId="257"/>
            <ac:spMk id="2" creationId="{B7E201D3-2699-42E5-9B6D-72100F39479A}"/>
          </ac:spMkLst>
        </pc:spChg>
      </pc:sldChg>
      <pc:sldChg chg="modSp">
        <pc:chgData name="Alper Celik" userId="S::alper.celik@sickkids.ca::e36f7990-9dd2-4b7a-9eb1-4def4d9f6be9" providerId="AD" clId="Web-{2E639214-3FFD-CF57-5D98-78902543F246}" dt="2022-08-09T04:42:34.731" v="28" actId="20577"/>
        <pc:sldMkLst>
          <pc:docMk/>
          <pc:sldMk cId="1686133564" sldId="266"/>
        </pc:sldMkLst>
        <pc:spChg chg="mod">
          <ac:chgData name="Alper Celik" userId="S::alper.celik@sickkids.ca::e36f7990-9dd2-4b7a-9eb1-4def4d9f6be9" providerId="AD" clId="Web-{2E639214-3FFD-CF57-5D98-78902543F246}" dt="2022-08-09T04:42:34.731" v="28" actId="20577"/>
          <ac:spMkLst>
            <pc:docMk/>
            <pc:sldMk cId="1686133564" sldId="266"/>
            <ac:spMk id="3" creationId="{3B55EF39-6634-4AB8-91D2-05285FBCFA26}"/>
          </ac:spMkLst>
        </pc:spChg>
      </pc:sldChg>
      <pc:sldChg chg="modSp del">
        <pc:chgData name="Alper Celik" userId="S::alper.celik@sickkids.ca::e36f7990-9dd2-4b7a-9eb1-4def4d9f6be9" providerId="AD" clId="Web-{2E639214-3FFD-CF57-5D98-78902543F246}" dt="2022-08-08T20:09:38.020" v="6"/>
        <pc:sldMkLst>
          <pc:docMk/>
          <pc:sldMk cId="3090949351" sldId="286"/>
        </pc:sldMkLst>
        <pc:spChg chg="mod">
          <ac:chgData name="Alper Celik" userId="S::alper.celik@sickkids.ca::e36f7990-9dd2-4b7a-9eb1-4def4d9f6be9" providerId="AD" clId="Web-{2E639214-3FFD-CF57-5D98-78902543F246}" dt="2022-08-08T20:09:28.005" v="1" actId="20577"/>
          <ac:spMkLst>
            <pc:docMk/>
            <pc:sldMk cId="3090949351" sldId="286"/>
            <ac:spMk id="6" creationId="{D7BA4620-6169-6F5D-2DAF-3BCE70E12EC5}"/>
          </ac:spMkLst>
        </pc:spChg>
      </pc:sldChg>
      <pc:sldChg chg="modSp add">
        <pc:chgData name="Alper Celik" userId="S::alper.celik@sickkids.ca::e36f7990-9dd2-4b7a-9eb1-4def4d9f6be9" providerId="AD" clId="Web-{2E639214-3FFD-CF57-5D98-78902543F246}" dt="2022-08-08T20:37:43.718" v="9" actId="20577"/>
        <pc:sldMkLst>
          <pc:docMk/>
          <pc:sldMk cId="321084648" sldId="297"/>
        </pc:sldMkLst>
        <pc:spChg chg="mod">
          <ac:chgData name="Alper Celik" userId="S::alper.celik@sickkids.ca::e36f7990-9dd2-4b7a-9eb1-4def4d9f6be9" providerId="AD" clId="Web-{2E639214-3FFD-CF57-5D98-78902543F246}" dt="2022-08-08T20:37:43.718" v="9" actId="20577"/>
          <ac:spMkLst>
            <pc:docMk/>
            <pc:sldMk cId="321084648" sldId="297"/>
            <ac:spMk id="3" creationId="{0588EF08-E8D9-4C94-8153-EDF14F77425F}"/>
          </ac:spMkLst>
        </pc:spChg>
      </pc:sldChg>
      <pc:sldChg chg="add">
        <pc:chgData name="Alper Celik" userId="S::alper.celik@sickkids.ca::e36f7990-9dd2-4b7a-9eb1-4def4d9f6be9" providerId="AD" clId="Web-{2E639214-3FFD-CF57-5D98-78902543F246}" dt="2022-08-08T20:37:59.250" v="10"/>
        <pc:sldMkLst>
          <pc:docMk/>
          <pc:sldMk cId="2052509681" sldId="298"/>
        </pc:sldMkLst>
      </pc:sldChg>
      <pc:sldMasterChg chg="add addSldLayout">
        <pc:chgData name="Alper Celik" userId="S::alper.celik@sickkids.ca::e36f7990-9dd2-4b7a-9eb1-4def4d9f6be9" providerId="AD" clId="Web-{2E639214-3FFD-CF57-5D98-78902543F246}" dt="2022-08-08T20:36:42.781" v="7"/>
        <pc:sldMasterMkLst>
          <pc:docMk/>
          <pc:sldMasterMk cId="2460954070" sldId="2147483672"/>
        </pc:sldMasterMkLst>
        <pc:sldLayoutChg chg="add">
          <pc:chgData name="Alper Celik" userId="S::alper.celik@sickkids.ca::e36f7990-9dd2-4b7a-9eb1-4def4d9f6be9" providerId="AD" clId="Web-{2E639214-3FFD-CF57-5D98-78902543F246}" dt="2022-08-08T20:36:42.781" v="7"/>
          <pc:sldLayoutMkLst>
            <pc:docMk/>
            <pc:sldMasterMk cId="2460954070" sldId="2147483672"/>
            <pc:sldLayoutMk cId="2385387890" sldId="2147483673"/>
          </pc:sldLayoutMkLst>
        </pc:sldLayoutChg>
        <pc:sldLayoutChg chg="add">
          <pc:chgData name="Alper Celik" userId="S::alper.celik@sickkids.ca::e36f7990-9dd2-4b7a-9eb1-4def4d9f6be9" providerId="AD" clId="Web-{2E639214-3FFD-CF57-5D98-78902543F246}" dt="2022-08-08T20:36:42.781" v="7"/>
          <pc:sldLayoutMkLst>
            <pc:docMk/>
            <pc:sldMasterMk cId="2460954070" sldId="2147483672"/>
            <pc:sldLayoutMk cId="949138452" sldId="2147483674"/>
          </pc:sldLayoutMkLst>
        </pc:sldLayoutChg>
        <pc:sldLayoutChg chg="add">
          <pc:chgData name="Alper Celik" userId="S::alper.celik@sickkids.ca::e36f7990-9dd2-4b7a-9eb1-4def4d9f6be9" providerId="AD" clId="Web-{2E639214-3FFD-CF57-5D98-78902543F246}" dt="2022-08-08T20:36:42.781" v="7"/>
          <pc:sldLayoutMkLst>
            <pc:docMk/>
            <pc:sldMasterMk cId="2460954070" sldId="2147483672"/>
            <pc:sldLayoutMk cId="2591524520" sldId="2147483675"/>
          </pc:sldLayoutMkLst>
        </pc:sldLayoutChg>
        <pc:sldLayoutChg chg="add">
          <pc:chgData name="Alper Celik" userId="S::alper.celik@sickkids.ca::e36f7990-9dd2-4b7a-9eb1-4def4d9f6be9" providerId="AD" clId="Web-{2E639214-3FFD-CF57-5D98-78902543F246}" dt="2022-08-08T20:36:42.781" v="7"/>
          <pc:sldLayoutMkLst>
            <pc:docMk/>
            <pc:sldMasterMk cId="2460954070" sldId="2147483672"/>
            <pc:sldLayoutMk cId="1203092039" sldId="2147483676"/>
          </pc:sldLayoutMkLst>
        </pc:sldLayoutChg>
        <pc:sldLayoutChg chg="add">
          <pc:chgData name="Alper Celik" userId="S::alper.celik@sickkids.ca::e36f7990-9dd2-4b7a-9eb1-4def4d9f6be9" providerId="AD" clId="Web-{2E639214-3FFD-CF57-5D98-78902543F246}" dt="2022-08-08T20:36:42.781" v="7"/>
          <pc:sldLayoutMkLst>
            <pc:docMk/>
            <pc:sldMasterMk cId="2460954070" sldId="2147483672"/>
            <pc:sldLayoutMk cId="3733172339" sldId="2147483677"/>
          </pc:sldLayoutMkLst>
        </pc:sldLayoutChg>
        <pc:sldLayoutChg chg="add">
          <pc:chgData name="Alper Celik" userId="S::alper.celik@sickkids.ca::e36f7990-9dd2-4b7a-9eb1-4def4d9f6be9" providerId="AD" clId="Web-{2E639214-3FFD-CF57-5D98-78902543F246}" dt="2022-08-08T20:36:42.781" v="7"/>
          <pc:sldLayoutMkLst>
            <pc:docMk/>
            <pc:sldMasterMk cId="2460954070" sldId="2147483672"/>
            <pc:sldLayoutMk cId="3210312558" sldId="2147483678"/>
          </pc:sldLayoutMkLst>
        </pc:sldLayoutChg>
        <pc:sldLayoutChg chg="add">
          <pc:chgData name="Alper Celik" userId="S::alper.celik@sickkids.ca::e36f7990-9dd2-4b7a-9eb1-4def4d9f6be9" providerId="AD" clId="Web-{2E639214-3FFD-CF57-5D98-78902543F246}" dt="2022-08-08T20:36:42.781" v="7"/>
          <pc:sldLayoutMkLst>
            <pc:docMk/>
            <pc:sldMasterMk cId="2460954070" sldId="2147483672"/>
            <pc:sldLayoutMk cId="3146388984" sldId="2147483679"/>
          </pc:sldLayoutMkLst>
        </pc:sldLayoutChg>
        <pc:sldLayoutChg chg="add">
          <pc:chgData name="Alper Celik" userId="S::alper.celik@sickkids.ca::e36f7990-9dd2-4b7a-9eb1-4def4d9f6be9" providerId="AD" clId="Web-{2E639214-3FFD-CF57-5D98-78902543F246}" dt="2022-08-08T20:36:42.781" v="7"/>
          <pc:sldLayoutMkLst>
            <pc:docMk/>
            <pc:sldMasterMk cId="2460954070" sldId="2147483672"/>
            <pc:sldLayoutMk cId="3171841454" sldId="2147483680"/>
          </pc:sldLayoutMkLst>
        </pc:sldLayoutChg>
        <pc:sldLayoutChg chg="add">
          <pc:chgData name="Alper Celik" userId="S::alper.celik@sickkids.ca::e36f7990-9dd2-4b7a-9eb1-4def4d9f6be9" providerId="AD" clId="Web-{2E639214-3FFD-CF57-5D98-78902543F246}" dt="2022-08-08T20:36:42.781" v="7"/>
          <pc:sldLayoutMkLst>
            <pc:docMk/>
            <pc:sldMasterMk cId="2460954070" sldId="2147483672"/>
            <pc:sldLayoutMk cId="1718958274" sldId="2147483681"/>
          </pc:sldLayoutMkLst>
        </pc:sldLayoutChg>
        <pc:sldLayoutChg chg="add">
          <pc:chgData name="Alper Celik" userId="S::alper.celik@sickkids.ca::e36f7990-9dd2-4b7a-9eb1-4def4d9f6be9" providerId="AD" clId="Web-{2E639214-3FFD-CF57-5D98-78902543F246}" dt="2022-08-08T20:36:42.781" v="7"/>
          <pc:sldLayoutMkLst>
            <pc:docMk/>
            <pc:sldMasterMk cId="2460954070" sldId="2147483672"/>
            <pc:sldLayoutMk cId="2202905451" sldId="2147483682"/>
          </pc:sldLayoutMkLst>
        </pc:sldLayoutChg>
        <pc:sldLayoutChg chg="add">
          <pc:chgData name="Alper Celik" userId="S::alper.celik@sickkids.ca::e36f7990-9dd2-4b7a-9eb1-4def4d9f6be9" providerId="AD" clId="Web-{2E639214-3FFD-CF57-5D98-78902543F246}" dt="2022-08-08T20:36:42.781" v="7"/>
          <pc:sldLayoutMkLst>
            <pc:docMk/>
            <pc:sldMasterMk cId="2460954070" sldId="2147483672"/>
            <pc:sldLayoutMk cId="3479445657" sldId="2147483683"/>
          </pc:sldLayoutMkLst>
        </pc:sldLayoutChg>
      </pc:sldMasterChg>
    </pc:docChg>
  </pc:docChgLst>
  <pc:docChgLst>
    <pc:chgData name="Alper Celik" userId="S::alper.celik@sickkids.ca::e36f7990-9dd2-4b7a-9eb1-4def4d9f6be9" providerId="AD" clId="Web-{E43A2589-2A93-FCD0-3BB6-FC363FB7CE67}"/>
    <pc:docChg chg="addSld delSld modSld">
      <pc:chgData name="Alper Celik" userId="S::alper.celik@sickkids.ca::e36f7990-9dd2-4b7a-9eb1-4def4d9f6be9" providerId="AD" clId="Web-{E43A2589-2A93-FCD0-3BB6-FC363FB7CE67}" dt="2022-08-03T14:04:25.865" v="1663"/>
      <pc:docMkLst>
        <pc:docMk/>
      </pc:docMkLst>
      <pc:sldChg chg="modSp">
        <pc:chgData name="Alper Celik" userId="S::alper.celik@sickkids.ca::e36f7990-9dd2-4b7a-9eb1-4def4d9f6be9" providerId="AD" clId="Web-{E43A2589-2A93-FCD0-3BB6-FC363FB7CE67}" dt="2022-08-03T14:04:04.865" v="1659" actId="20577"/>
        <pc:sldMkLst>
          <pc:docMk/>
          <pc:sldMk cId="3631888399" sldId="257"/>
        </pc:sldMkLst>
        <pc:spChg chg="mod">
          <ac:chgData name="Alper Celik" userId="S::alper.celik@sickkids.ca::e36f7990-9dd2-4b7a-9eb1-4def4d9f6be9" providerId="AD" clId="Web-{E43A2589-2A93-FCD0-3BB6-FC363FB7CE67}" dt="2022-08-03T14:04:04.865" v="1659" actId="20577"/>
          <ac:spMkLst>
            <pc:docMk/>
            <pc:sldMk cId="3631888399" sldId="257"/>
            <ac:spMk id="2" creationId="{B7E201D3-2699-42E5-9B6D-72100F39479A}"/>
          </ac:spMkLst>
        </pc:spChg>
      </pc:sldChg>
      <pc:sldChg chg="addSp delSp modSp modNotes">
        <pc:chgData name="Alper Celik" userId="S::alper.celik@sickkids.ca::e36f7990-9dd2-4b7a-9eb1-4def4d9f6be9" providerId="AD" clId="Web-{E43A2589-2A93-FCD0-3BB6-FC363FB7CE67}" dt="2022-08-03T13:54:44.264" v="1376" actId="20577"/>
        <pc:sldMkLst>
          <pc:docMk/>
          <pc:sldMk cId="1043631359" sldId="282"/>
        </pc:sldMkLst>
        <pc:spChg chg="add mod">
          <ac:chgData name="Alper Celik" userId="S::alper.celik@sickkids.ca::e36f7990-9dd2-4b7a-9eb1-4def4d9f6be9" providerId="AD" clId="Web-{E43A2589-2A93-FCD0-3BB6-FC363FB7CE67}" dt="2022-08-02T16:41:49.818" v="162" actId="1076"/>
          <ac:spMkLst>
            <pc:docMk/>
            <pc:sldMk cId="1043631359" sldId="282"/>
            <ac:spMk id="4" creationId="{7D02C118-446B-8F6F-51CC-88902295F72B}"/>
          </ac:spMkLst>
        </pc:spChg>
        <pc:spChg chg="add mod">
          <ac:chgData name="Alper Celik" userId="S::alper.celik@sickkids.ca::e36f7990-9dd2-4b7a-9eb1-4def4d9f6be9" providerId="AD" clId="Web-{E43A2589-2A93-FCD0-3BB6-FC363FB7CE67}" dt="2022-08-03T13:51:34.236" v="1247" actId="1076"/>
          <ac:spMkLst>
            <pc:docMk/>
            <pc:sldMk cId="1043631359" sldId="282"/>
            <ac:spMk id="6" creationId="{3DA92AE1-2E4E-0BD8-1537-7564EADA752A}"/>
          </ac:spMkLst>
        </pc:spChg>
        <pc:spChg chg="add mod">
          <ac:chgData name="Alper Celik" userId="S::alper.celik@sickkids.ca::e36f7990-9dd2-4b7a-9eb1-4def4d9f6be9" providerId="AD" clId="Web-{E43A2589-2A93-FCD0-3BB6-FC363FB7CE67}" dt="2022-08-03T13:54:44.264" v="1376" actId="20577"/>
          <ac:spMkLst>
            <pc:docMk/>
            <pc:sldMk cId="1043631359" sldId="282"/>
            <ac:spMk id="8" creationId="{136C72D2-FF60-5AFF-16E4-7355CC393872}"/>
          </ac:spMkLst>
        </pc:spChg>
        <pc:picChg chg="add mod ord">
          <ac:chgData name="Alper Celik" userId="S::alper.celik@sickkids.ca::e36f7990-9dd2-4b7a-9eb1-4def4d9f6be9" providerId="AD" clId="Web-{E43A2589-2A93-FCD0-3BB6-FC363FB7CE67}" dt="2022-08-03T13:52:40.344" v="1272"/>
          <ac:picMkLst>
            <pc:docMk/>
            <pc:sldMk cId="1043631359" sldId="282"/>
            <ac:picMk id="2" creationId="{80871057-28D7-F86D-DA0E-F0FFAADC9990}"/>
          </ac:picMkLst>
        </pc:picChg>
        <pc:picChg chg="add mod">
          <ac:chgData name="Alper Celik" userId="S::alper.celik@sickkids.ca::e36f7990-9dd2-4b7a-9eb1-4def4d9f6be9" providerId="AD" clId="Web-{E43A2589-2A93-FCD0-3BB6-FC363FB7CE67}" dt="2022-08-03T13:51:31.595" v="1246" actId="1076"/>
          <ac:picMkLst>
            <pc:docMk/>
            <pc:sldMk cId="1043631359" sldId="282"/>
            <ac:picMk id="3" creationId="{19514AE2-9F0D-1972-954D-B594BC0F5E45}"/>
          </ac:picMkLst>
        </pc:picChg>
        <pc:picChg chg="add del mod">
          <ac:chgData name="Alper Celik" userId="S::alper.celik@sickkids.ca::e36f7990-9dd2-4b7a-9eb1-4def4d9f6be9" providerId="AD" clId="Web-{E43A2589-2A93-FCD0-3BB6-FC363FB7CE67}" dt="2022-08-03T13:43:40.883" v="1027"/>
          <ac:picMkLst>
            <pc:docMk/>
            <pc:sldMk cId="1043631359" sldId="282"/>
            <ac:picMk id="7" creationId="{EF26B51C-9737-3BB8-9F1D-975B032B9B0D}"/>
          </ac:picMkLst>
        </pc:picChg>
        <pc:picChg chg="add mod ord">
          <ac:chgData name="Alper Celik" userId="S::alper.celik@sickkids.ca::e36f7990-9dd2-4b7a-9eb1-4def4d9f6be9" providerId="AD" clId="Web-{E43A2589-2A93-FCD0-3BB6-FC363FB7CE67}" dt="2022-08-03T13:52:37.235" v="1271" actId="1076"/>
          <ac:picMkLst>
            <pc:docMk/>
            <pc:sldMk cId="1043631359" sldId="282"/>
            <ac:picMk id="9" creationId="{48C1E995-69D0-617B-330D-77D78341DFD3}"/>
          </ac:picMkLst>
        </pc:picChg>
      </pc:sldChg>
      <pc:sldChg chg="del">
        <pc:chgData name="Alper Celik" userId="S::alper.celik@sickkids.ca::e36f7990-9dd2-4b7a-9eb1-4def4d9f6be9" providerId="AD" clId="Web-{E43A2589-2A93-FCD0-3BB6-FC363FB7CE67}" dt="2022-08-02T20:07:58.153" v="668"/>
        <pc:sldMkLst>
          <pc:docMk/>
          <pc:sldMk cId="3119005595" sldId="283"/>
        </pc:sldMkLst>
      </pc:sldChg>
      <pc:sldChg chg="addSp modSp">
        <pc:chgData name="Alper Celik" userId="S::alper.celik@sickkids.ca::e36f7990-9dd2-4b7a-9eb1-4def4d9f6be9" providerId="AD" clId="Web-{E43A2589-2A93-FCD0-3BB6-FC363FB7CE67}" dt="2022-08-02T20:24:06.666" v="780" actId="20577"/>
        <pc:sldMkLst>
          <pc:docMk/>
          <pc:sldMk cId="2692355460" sldId="285"/>
        </pc:sldMkLst>
        <pc:spChg chg="add mod">
          <ac:chgData name="Alper Celik" userId="S::alper.celik@sickkids.ca::e36f7990-9dd2-4b7a-9eb1-4def4d9f6be9" providerId="AD" clId="Web-{E43A2589-2A93-FCD0-3BB6-FC363FB7CE67}" dt="2022-08-02T20:24:06.666" v="780" actId="20577"/>
          <ac:spMkLst>
            <pc:docMk/>
            <pc:sldMk cId="2692355460" sldId="285"/>
            <ac:spMk id="2" creationId="{E13ACA08-0AF0-B747-C033-ED11C7B9DF1C}"/>
          </ac:spMkLst>
        </pc:spChg>
        <pc:spChg chg="add mod">
          <ac:chgData name="Alper Celik" userId="S::alper.celik@sickkids.ca::e36f7990-9dd2-4b7a-9eb1-4def4d9f6be9" providerId="AD" clId="Web-{E43A2589-2A93-FCD0-3BB6-FC363FB7CE67}" dt="2022-08-02T17:25:52.798" v="450" actId="20577"/>
          <ac:spMkLst>
            <pc:docMk/>
            <pc:sldMk cId="2692355460" sldId="285"/>
            <ac:spMk id="3" creationId="{61FC21BF-2097-71C9-B0D2-CC4870869EF3}"/>
          </ac:spMkLst>
        </pc:spChg>
      </pc:sldChg>
      <pc:sldChg chg="addSp modSp">
        <pc:chgData name="Alper Celik" userId="S::alper.celik@sickkids.ca::e36f7990-9dd2-4b7a-9eb1-4def4d9f6be9" providerId="AD" clId="Web-{E43A2589-2A93-FCD0-3BB6-FC363FB7CE67}" dt="2022-08-03T14:04:09.553" v="1662" actId="20577"/>
        <pc:sldMkLst>
          <pc:docMk/>
          <pc:sldMk cId="3090949351" sldId="286"/>
        </pc:sldMkLst>
        <pc:spChg chg="mod">
          <ac:chgData name="Alper Celik" userId="S::alper.celik@sickkids.ca::e36f7990-9dd2-4b7a-9eb1-4def4d9f6be9" providerId="AD" clId="Web-{E43A2589-2A93-FCD0-3BB6-FC363FB7CE67}" dt="2022-08-03T14:04:09.553" v="1662" actId="20577"/>
          <ac:spMkLst>
            <pc:docMk/>
            <pc:sldMk cId="3090949351" sldId="286"/>
            <ac:spMk id="5" creationId="{31957EEA-7DA6-8100-EFEC-199877E903C3}"/>
          </ac:spMkLst>
        </pc:spChg>
        <pc:picChg chg="add mod">
          <ac:chgData name="Alper Celik" userId="S::alper.celik@sickkids.ca::e36f7990-9dd2-4b7a-9eb1-4def4d9f6be9" providerId="AD" clId="Web-{E43A2589-2A93-FCD0-3BB6-FC363FB7CE67}" dt="2022-08-03T14:00:22.197" v="1624" actId="1076"/>
          <ac:picMkLst>
            <pc:docMk/>
            <pc:sldMk cId="3090949351" sldId="286"/>
            <ac:picMk id="2" creationId="{DC2CA175-4C19-12BE-20D9-062D3FD914A5}"/>
          </ac:picMkLst>
        </pc:picChg>
      </pc:sldChg>
      <pc:sldChg chg="addSp modSp">
        <pc:chgData name="Alper Celik" userId="S::alper.celik@sickkids.ca::e36f7990-9dd2-4b7a-9eb1-4def4d9f6be9" providerId="AD" clId="Web-{E43A2589-2A93-FCD0-3BB6-FC363FB7CE67}" dt="2022-08-02T20:13:56.142" v="770" actId="20577"/>
        <pc:sldMkLst>
          <pc:docMk/>
          <pc:sldMk cId="321118809" sldId="290"/>
        </pc:sldMkLst>
        <pc:spChg chg="add mod">
          <ac:chgData name="Alper Celik" userId="S::alper.celik@sickkids.ca::e36f7990-9dd2-4b7a-9eb1-4def4d9f6be9" providerId="AD" clId="Web-{E43A2589-2A93-FCD0-3BB6-FC363FB7CE67}" dt="2022-08-02T20:13:56.142" v="770" actId="20577"/>
          <ac:spMkLst>
            <pc:docMk/>
            <pc:sldMk cId="321118809" sldId="290"/>
            <ac:spMk id="3" creationId="{C8A9F456-BC80-65AA-2667-90037C98F78E}"/>
          </ac:spMkLst>
        </pc:spChg>
        <pc:picChg chg="add mod">
          <ac:chgData name="Alper Celik" userId="S::alper.celik@sickkids.ca::e36f7990-9dd2-4b7a-9eb1-4def4d9f6be9" providerId="AD" clId="Web-{E43A2589-2A93-FCD0-3BB6-FC363FB7CE67}" dt="2022-08-02T20:09:52.076" v="672" actId="1076"/>
          <ac:picMkLst>
            <pc:docMk/>
            <pc:sldMk cId="321118809" sldId="290"/>
            <ac:picMk id="2" creationId="{6C3EF823-A9F0-2CED-4BDB-C3F0E2148223}"/>
          </ac:picMkLst>
        </pc:picChg>
        <pc:picChg chg="add mod">
          <ac:chgData name="Alper Celik" userId="S::alper.celik@sickkids.ca::e36f7990-9dd2-4b7a-9eb1-4def4d9f6be9" providerId="AD" clId="Web-{E43A2589-2A93-FCD0-3BB6-FC363FB7CE67}" dt="2022-08-02T20:12:26.484" v="698" actId="1076"/>
          <ac:picMkLst>
            <pc:docMk/>
            <pc:sldMk cId="321118809" sldId="290"/>
            <ac:picMk id="4" creationId="{89ABD432-59C8-620A-76DF-A511D2674D99}"/>
          </ac:picMkLst>
        </pc:picChg>
      </pc:sldChg>
      <pc:sldChg chg="addSp modSp">
        <pc:chgData name="Alper Celik" userId="S::alper.celik@sickkids.ca::e36f7990-9dd2-4b7a-9eb1-4def4d9f6be9" providerId="AD" clId="Web-{E43A2589-2A93-FCD0-3BB6-FC363FB7CE67}" dt="2022-08-02T17:29:44.849" v="665" actId="1076"/>
        <pc:sldMkLst>
          <pc:docMk/>
          <pc:sldMk cId="3958276946" sldId="292"/>
        </pc:sldMkLst>
        <pc:spChg chg="add mod">
          <ac:chgData name="Alper Celik" userId="S::alper.celik@sickkids.ca::e36f7990-9dd2-4b7a-9eb1-4def4d9f6be9" providerId="AD" clId="Web-{E43A2589-2A93-FCD0-3BB6-FC363FB7CE67}" dt="2022-08-02T17:29:44.849" v="665" actId="1076"/>
          <ac:spMkLst>
            <pc:docMk/>
            <pc:sldMk cId="3958276946" sldId="292"/>
            <ac:spMk id="3" creationId="{45EE9B4C-CB34-8A30-6C18-9E326B3E1F62}"/>
          </ac:spMkLst>
        </pc:spChg>
        <pc:picChg chg="mod">
          <ac:chgData name="Alper Celik" userId="S::alper.celik@sickkids.ca::e36f7990-9dd2-4b7a-9eb1-4def4d9f6be9" providerId="AD" clId="Web-{E43A2589-2A93-FCD0-3BB6-FC363FB7CE67}" dt="2022-08-02T17:26:14.345" v="458" actId="1076"/>
          <ac:picMkLst>
            <pc:docMk/>
            <pc:sldMk cId="3958276946" sldId="292"/>
            <ac:picMk id="2" creationId="{678E1AE6-22C4-69B1-0C0F-A7BAF349874E}"/>
          </ac:picMkLst>
        </pc:picChg>
        <pc:picChg chg="mod">
          <ac:chgData name="Alper Celik" userId="S::alper.celik@sickkids.ca::e36f7990-9dd2-4b7a-9eb1-4def4d9f6be9" providerId="AD" clId="Web-{E43A2589-2A93-FCD0-3BB6-FC363FB7CE67}" dt="2022-08-02T17:26:09.892" v="455" actId="14100"/>
          <ac:picMkLst>
            <pc:docMk/>
            <pc:sldMk cId="3958276946" sldId="292"/>
            <ac:picMk id="4" creationId="{26303622-2976-CC4A-D5DC-8AA04449B959}"/>
          </ac:picMkLst>
        </pc:picChg>
      </pc:sldChg>
      <pc:sldChg chg="addSp modSp">
        <pc:chgData name="Alper Celik" userId="S::alper.celik@sickkids.ca::e36f7990-9dd2-4b7a-9eb1-4def4d9f6be9" providerId="AD" clId="Web-{E43A2589-2A93-FCD0-3BB6-FC363FB7CE67}" dt="2022-08-02T20:47:21.465" v="874" actId="1076"/>
        <pc:sldMkLst>
          <pc:docMk/>
          <pc:sldMk cId="2395914801" sldId="294"/>
        </pc:sldMkLst>
        <pc:spChg chg="add mod">
          <ac:chgData name="Alper Celik" userId="S::alper.celik@sickkids.ca::e36f7990-9dd2-4b7a-9eb1-4def4d9f6be9" providerId="AD" clId="Web-{E43A2589-2A93-FCD0-3BB6-FC363FB7CE67}" dt="2022-08-02T20:47:21.402" v="873" actId="20577"/>
          <ac:spMkLst>
            <pc:docMk/>
            <pc:sldMk cId="2395914801" sldId="294"/>
            <ac:spMk id="2" creationId="{D51E080B-B30C-E33B-ECBF-9027FDBFDE69}"/>
          </ac:spMkLst>
        </pc:spChg>
        <pc:picChg chg="mod">
          <ac:chgData name="Alper Celik" userId="S::alper.celik@sickkids.ca::e36f7990-9dd2-4b7a-9eb1-4def4d9f6be9" providerId="AD" clId="Web-{E43A2589-2A93-FCD0-3BB6-FC363FB7CE67}" dt="2022-08-02T20:47:21.465" v="874" actId="1076"/>
          <ac:picMkLst>
            <pc:docMk/>
            <pc:sldMk cId="2395914801" sldId="294"/>
            <ac:picMk id="13" creationId="{34D76159-0D55-E372-A256-99904840AC06}"/>
          </ac:picMkLst>
        </pc:picChg>
      </pc:sldChg>
      <pc:sldChg chg="addSp delSp modSp new">
        <pc:chgData name="Alper Celik" userId="S::alper.celik@sickkids.ca::e36f7990-9dd2-4b7a-9eb1-4def4d9f6be9" providerId="AD" clId="Web-{E43A2589-2A93-FCD0-3BB6-FC363FB7CE67}" dt="2022-08-03T13:59:39.963" v="1622" actId="1076"/>
        <pc:sldMkLst>
          <pc:docMk/>
          <pc:sldMk cId="1287511219" sldId="295"/>
        </pc:sldMkLst>
        <pc:spChg chg="del">
          <ac:chgData name="Alper Celik" userId="S::alper.celik@sickkids.ca::e36f7990-9dd2-4b7a-9eb1-4def4d9f6be9" providerId="AD" clId="Web-{E43A2589-2A93-FCD0-3BB6-FC363FB7CE67}" dt="2022-08-02T16:51:22.827" v="175"/>
          <ac:spMkLst>
            <pc:docMk/>
            <pc:sldMk cId="1287511219" sldId="295"/>
            <ac:spMk id="2" creationId="{17CA4E29-6217-80A7-587D-0B09CC61BB89}"/>
          </ac:spMkLst>
        </pc:spChg>
        <pc:spChg chg="del">
          <ac:chgData name="Alper Celik" userId="S::alper.celik@sickkids.ca::e36f7990-9dd2-4b7a-9eb1-4def4d9f6be9" providerId="AD" clId="Web-{E43A2589-2A93-FCD0-3BB6-FC363FB7CE67}" dt="2022-08-02T16:51:22.827" v="174"/>
          <ac:spMkLst>
            <pc:docMk/>
            <pc:sldMk cId="1287511219" sldId="295"/>
            <ac:spMk id="3" creationId="{0486256E-C236-BBE8-DF6B-8D9D790A5A7A}"/>
          </ac:spMkLst>
        </pc:spChg>
        <pc:spChg chg="add mod">
          <ac:chgData name="Alper Celik" userId="S::alper.celik@sickkids.ca::e36f7990-9dd2-4b7a-9eb1-4def4d9f6be9" providerId="AD" clId="Web-{E43A2589-2A93-FCD0-3BB6-FC363FB7CE67}" dt="2022-08-03T13:59:39.963" v="1622" actId="1076"/>
          <ac:spMkLst>
            <pc:docMk/>
            <pc:sldMk cId="1287511219" sldId="295"/>
            <ac:spMk id="4" creationId="{84B7857B-C3A4-B9B4-D9D4-8193B0C23CBC}"/>
          </ac:spMkLst>
        </pc:spChg>
        <pc:spChg chg="add mod">
          <ac:chgData name="Alper Celik" userId="S::alper.celik@sickkids.ca::e36f7990-9dd2-4b7a-9eb1-4def4d9f6be9" providerId="AD" clId="Web-{E43A2589-2A93-FCD0-3BB6-FC363FB7CE67}" dt="2022-08-02T16:51:58.750" v="176"/>
          <ac:spMkLst>
            <pc:docMk/>
            <pc:sldMk cId="1287511219" sldId="295"/>
            <ac:spMk id="5" creationId="{2F637C7E-88B4-1036-3470-B0F3DED34750}"/>
          </ac:spMkLst>
        </pc:spChg>
        <pc:spChg chg="add mod">
          <ac:chgData name="Alper Celik" userId="S::alper.celik@sickkids.ca::e36f7990-9dd2-4b7a-9eb1-4def4d9f6be9" providerId="AD" clId="Web-{E43A2589-2A93-FCD0-3BB6-FC363FB7CE67}" dt="2022-08-02T16:54:30.705" v="216" actId="1076"/>
          <ac:spMkLst>
            <pc:docMk/>
            <pc:sldMk cId="1287511219" sldId="295"/>
            <ac:spMk id="9" creationId="{40DB78E1-F53F-3777-9DE7-1023489E879A}"/>
          </ac:spMkLst>
        </pc:spChg>
        <pc:spChg chg="add mod">
          <ac:chgData name="Alper Celik" userId="S::alper.celik@sickkids.ca::e36f7990-9dd2-4b7a-9eb1-4def4d9f6be9" providerId="AD" clId="Web-{E43A2589-2A93-FCD0-3BB6-FC363FB7CE67}" dt="2022-08-02T16:54:21.127" v="214" actId="20577"/>
          <ac:spMkLst>
            <pc:docMk/>
            <pc:sldMk cId="1287511219" sldId="295"/>
            <ac:spMk id="10" creationId="{FDBF219D-0ADB-A268-ADD6-BCFB431ABE08}"/>
          </ac:spMkLst>
        </pc:spChg>
        <pc:picChg chg="add del mod">
          <ac:chgData name="Alper Celik" userId="S::alper.celik@sickkids.ca::e36f7990-9dd2-4b7a-9eb1-4def4d9f6be9" providerId="AD" clId="Web-{E43A2589-2A93-FCD0-3BB6-FC363FB7CE67}" dt="2022-08-03T13:50:27.408" v="1241"/>
          <ac:picMkLst>
            <pc:docMk/>
            <pc:sldMk cId="1287511219" sldId="295"/>
            <ac:picMk id="2" creationId="{7ABEE4D3-23E5-23AF-CBB9-F12BDC102B27}"/>
          </ac:picMkLst>
        </pc:picChg>
        <pc:picChg chg="add mod">
          <ac:chgData name="Alper Celik" userId="S::alper.celik@sickkids.ca::e36f7990-9dd2-4b7a-9eb1-4def4d9f6be9" providerId="AD" clId="Web-{E43A2589-2A93-FCD0-3BB6-FC363FB7CE67}" dt="2022-08-02T16:53:33.110" v="189" actId="1076"/>
          <ac:picMkLst>
            <pc:docMk/>
            <pc:sldMk cId="1287511219" sldId="295"/>
            <ac:picMk id="6" creationId="{EFAC0935-5B97-05C3-E9D7-2EA72680D38D}"/>
          </ac:picMkLst>
        </pc:picChg>
        <pc:picChg chg="add mod">
          <ac:chgData name="Alper Celik" userId="S::alper.celik@sickkids.ca::e36f7990-9dd2-4b7a-9eb1-4def4d9f6be9" providerId="AD" clId="Web-{E43A2589-2A93-FCD0-3BB6-FC363FB7CE67}" dt="2022-08-02T16:54:26.205" v="215" actId="1076"/>
          <ac:picMkLst>
            <pc:docMk/>
            <pc:sldMk cId="1287511219" sldId="295"/>
            <ac:picMk id="7" creationId="{DA8EA806-A2F5-8AE4-D6E9-CF466367887D}"/>
          </ac:picMkLst>
        </pc:picChg>
      </pc:sldChg>
      <pc:sldChg chg="del">
        <pc:chgData name="Alper Celik" userId="S::alper.celik@sickkids.ca::e36f7990-9dd2-4b7a-9eb1-4def4d9f6be9" providerId="AD" clId="Web-{E43A2589-2A93-FCD0-3BB6-FC363FB7CE67}" dt="2022-08-02T16:19:18.468" v="0"/>
        <pc:sldMkLst>
          <pc:docMk/>
          <pc:sldMk cId="3117736375" sldId="295"/>
        </pc:sldMkLst>
      </pc:sldChg>
      <pc:sldChg chg="new del">
        <pc:chgData name="Alper Celik" userId="S::alper.celik@sickkids.ca::e36f7990-9dd2-4b7a-9eb1-4def4d9f6be9" providerId="AD" clId="Web-{E43A2589-2A93-FCD0-3BB6-FC363FB7CE67}" dt="2022-08-03T14:04:25.865" v="1663"/>
        <pc:sldMkLst>
          <pc:docMk/>
          <pc:sldMk cId="3118420777" sldId="296"/>
        </pc:sldMkLst>
      </pc:sldChg>
    </pc:docChg>
  </pc:docChgLst>
  <pc:docChgLst>
    <pc:chgData name="Alper Celik" userId="S::alper.celik@sickkids.ca::e36f7990-9dd2-4b7a-9eb1-4def4d9f6be9" providerId="AD" clId="Web-{7AB1BEAA-C4AA-7E43-7B2A-E9E73945F17B}"/>
    <pc:docChg chg="modSld">
      <pc:chgData name="Alper Celik" userId="S::alper.celik@sickkids.ca::e36f7990-9dd2-4b7a-9eb1-4def4d9f6be9" providerId="AD" clId="Web-{7AB1BEAA-C4AA-7E43-7B2A-E9E73945F17B}" dt="2022-08-05T14:07:11.358" v="38" actId="1076"/>
      <pc:docMkLst>
        <pc:docMk/>
      </pc:docMkLst>
      <pc:sldChg chg="addSp modSp">
        <pc:chgData name="Alper Celik" userId="S::alper.celik@sickkids.ca::e36f7990-9dd2-4b7a-9eb1-4def4d9f6be9" providerId="AD" clId="Web-{7AB1BEAA-C4AA-7E43-7B2A-E9E73945F17B}" dt="2022-08-05T14:07:11.358" v="38" actId="1076"/>
        <pc:sldMkLst>
          <pc:docMk/>
          <pc:sldMk cId="536547287" sldId="289"/>
        </pc:sldMkLst>
        <pc:spChg chg="mod">
          <ac:chgData name="Alper Celik" userId="S::alper.celik@sickkids.ca::e36f7990-9dd2-4b7a-9eb1-4def4d9f6be9" providerId="AD" clId="Web-{7AB1BEAA-C4AA-7E43-7B2A-E9E73945F17B}" dt="2022-08-05T14:07:11.358" v="38" actId="1076"/>
          <ac:spMkLst>
            <pc:docMk/>
            <pc:sldMk cId="536547287" sldId="289"/>
            <ac:spMk id="2" creationId="{08CD18C4-93B7-0437-E636-C458AD272A15}"/>
          </ac:spMkLst>
        </pc:spChg>
        <pc:picChg chg="add mod">
          <ac:chgData name="Alper Celik" userId="S::alper.celik@sickkids.ca::e36f7990-9dd2-4b7a-9eb1-4def4d9f6be9" providerId="AD" clId="Web-{7AB1BEAA-C4AA-7E43-7B2A-E9E73945F17B}" dt="2022-08-05T14:06:59.030" v="34" actId="1076"/>
          <ac:picMkLst>
            <pc:docMk/>
            <pc:sldMk cId="536547287" sldId="289"/>
            <ac:picMk id="3" creationId="{787EB2AE-D070-2A9C-16F9-38B18978FA3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135E55-DE80-4828-8228-C4AA437990F5}" type="datetimeFigureOut">
              <a:rPr lang="en-CA"/>
              <a:t>2022-08-08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89D578-AC75-4C0A-AB7E-C52DDF333168}" type="slidenum">
              <a:rPr lang="en-CA"/>
              <a:t>‹#›</a:t>
            </a:fld>
            <a:endParaRPr lang="en-US"/>
          </a:p>
        </p:txBody>
      </p:sp>
    </p:spTree>
    <p:extLst>
      <p:ext uri="{BB962C8B-B14F-4D97-AF65-F5344CB8AC3E}">
        <p14:creationId xmlns:p14="http://schemas.microsoft.com/office/powerpoint/2010/main" val="27204440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science.org/doi/abs/10.1126/science.abj8754"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Input embedding is kind of like a lookup table, these are numerical representations of whatever sequence we are working on</a:t>
            </a:r>
          </a:p>
          <a:p>
            <a:r>
              <a:rPr lang="en-US">
                <a:cs typeface="Calibri"/>
              </a:rPr>
              <a:t>Positional embedding is the position information of the input embeddings (where in the sequence they are and how much attention should I pay to this as the sequence progresses)</a:t>
            </a:r>
          </a:p>
          <a:p>
            <a:r>
              <a:rPr lang="en-US">
                <a:cs typeface="Calibri"/>
              </a:rPr>
              <a:t>Encoder than takes this matrix of positions and values and tries to represent them as a continuous representation of learned information</a:t>
            </a:r>
          </a:p>
          <a:p>
            <a:r>
              <a:rPr lang="en-US">
                <a:cs typeface="Calibri"/>
              </a:rPr>
              <a:t>The multi-head attention applies a specific form of attention called self attention, this is to associate each item in the sequence with the rest of the sequence. </a:t>
            </a:r>
          </a:p>
        </p:txBody>
      </p:sp>
      <p:sp>
        <p:nvSpPr>
          <p:cNvPr id="4" name="Slide Number Placeholder 3"/>
          <p:cNvSpPr>
            <a:spLocks noGrp="1"/>
          </p:cNvSpPr>
          <p:nvPr>
            <p:ph type="sldNum" sz="quarter" idx="5"/>
          </p:nvPr>
        </p:nvSpPr>
        <p:spPr/>
        <p:txBody>
          <a:bodyPr/>
          <a:lstStyle/>
          <a:p>
            <a:fld id="{47657C8F-49F2-40B5-86F9-A81E54512680}" type="slidenum">
              <a:rPr lang="en-CA"/>
              <a:t>8</a:t>
            </a:fld>
            <a:endParaRPr lang="en-US"/>
          </a:p>
        </p:txBody>
      </p:sp>
    </p:spTree>
    <p:extLst>
      <p:ext uri="{BB962C8B-B14F-4D97-AF65-F5344CB8AC3E}">
        <p14:creationId xmlns:p14="http://schemas.microsoft.com/office/powerpoint/2010/main" val="1788112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https://www.biorxiv.org/content/biorxiv/early/2021/10/04/2021.10.04.463034.full.pdf</a:t>
            </a:r>
          </a:p>
        </p:txBody>
      </p:sp>
      <p:sp>
        <p:nvSpPr>
          <p:cNvPr id="4" name="Slide Number Placeholder 3"/>
          <p:cNvSpPr>
            <a:spLocks noGrp="1"/>
          </p:cNvSpPr>
          <p:nvPr>
            <p:ph type="sldNum" sz="quarter" idx="5"/>
          </p:nvPr>
        </p:nvSpPr>
        <p:spPr/>
        <p:txBody>
          <a:bodyPr/>
          <a:lstStyle/>
          <a:p>
            <a:fld id="{B489D578-AC75-4C0A-AB7E-C52DDF333168}" type="slidenum">
              <a:rPr lang="en-CA"/>
              <a:t>20</a:t>
            </a:fld>
            <a:endParaRPr lang="en-US"/>
          </a:p>
        </p:txBody>
      </p:sp>
    </p:spTree>
    <p:extLst>
      <p:ext uri="{BB962C8B-B14F-4D97-AF65-F5344CB8AC3E}">
        <p14:creationId xmlns:p14="http://schemas.microsoft.com/office/powerpoint/2010/main" val="4294490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https://www.science.org/doi/abs/10.1126/science.abj8754</a:t>
            </a:r>
            <a:endParaRPr lang="en-US"/>
          </a:p>
          <a:p>
            <a:r>
              <a:rPr lang="en-US"/>
              <a:t>https://github.com/RosettaCommons/RoseTTAFold</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B489D578-AC75-4C0A-AB7E-C52DDF333168}" type="slidenum">
              <a:rPr lang="en-CA"/>
              <a:t>22</a:t>
            </a:fld>
            <a:endParaRPr lang="en-US"/>
          </a:p>
        </p:txBody>
      </p:sp>
    </p:spTree>
    <p:extLst>
      <p:ext uri="{BB962C8B-B14F-4D97-AF65-F5344CB8AC3E}">
        <p14:creationId xmlns:p14="http://schemas.microsoft.com/office/powerpoint/2010/main" val="2521512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Multimer predictions with </a:t>
            </a:r>
            <a:r>
              <a:rPr lang="en-US" err="1">
                <a:cs typeface="Calibri"/>
              </a:rPr>
              <a:t>rosetta</a:t>
            </a:r>
          </a:p>
        </p:txBody>
      </p:sp>
      <p:sp>
        <p:nvSpPr>
          <p:cNvPr id="4" name="Slide Number Placeholder 3"/>
          <p:cNvSpPr>
            <a:spLocks noGrp="1"/>
          </p:cNvSpPr>
          <p:nvPr>
            <p:ph type="sldNum" sz="quarter" idx="5"/>
          </p:nvPr>
        </p:nvSpPr>
        <p:spPr/>
        <p:txBody>
          <a:bodyPr/>
          <a:lstStyle/>
          <a:p>
            <a:fld id="{B489D578-AC75-4C0A-AB7E-C52DDF333168}" type="slidenum">
              <a:rPr lang="en-CA"/>
              <a:t>23</a:t>
            </a:fld>
            <a:endParaRPr lang="en-US"/>
          </a:p>
        </p:txBody>
      </p:sp>
    </p:spTree>
    <p:extLst>
      <p:ext uri="{BB962C8B-B14F-4D97-AF65-F5344CB8AC3E}">
        <p14:creationId xmlns:p14="http://schemas.microsoft.com/office/powerpoint/2010/main" val="7826663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89D578-AC75-4C0A-AB7E-C52DDF333168}" type="slidenum">
              <a:rPr lang="en-CA"/>
              <a:t>27</a:t>
            </a:fld>
            <a:endParaRPr lang="en-US"/>
          </a:p>
        </p:txBody>
      </p:sp>
    </p:spTree>
    <p:extLst>
      <p:ext uri="{BB962C8B-B14F-4D97-AF65-F5344CB8AC3E}">
        <p14:creationId xmlns:p14="http://schemas.microsoft.com/office/powerpoint/2010/main" val="2534908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https://github.com/sokrypton/ColabFold</a:t>
            </a:r>
          </a:p>
        </p:txBody>
      </p:sp>
      <p:sp>
        <p:nvSpPr>
          <p:cNvPr id="4" name="Slide Number Placeholder 3"/>
          <p:cNvSpPr>
            <a:spLocks noGrp="1"/>
          </p:cNvSpPr>
          <p:nvPr>
            <p:ph type="sldNum" sz="quarter" idx="5"/>
          </p:nvPr>
        </p:nvSpPr>
        <p:spPr/>
        <p:txBody>
          <a:bodyPr/>
          <a:lstStyle/>
          <a:p>
            <a:fld id="{B489D578-AC75-4C0A-AB7E-C52DDF333168}" type="slidenum">
              <a:rPr lang="en-CA"/>
              <a:t>30</a:t>
            </a:fld>
            <a:endParaRPr lang="en-US"/>
          </a:p>
        </p:txBody>
      </p:sp>
    </p:spTree>
    <p:extLst>
      <p:ext uri="{BB962C8B-B14F-4D97-AF65-F5344CB8AC3E}">
        <p14:creationId xmlns:p14="http://schemas.microsoft.com/office/powerpoint/2010/main" val="3065970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While these predictions are extremely useful it is not w/o limitation</a:t>
            </a:r>
          </a:p>
          <a:p>
            <a:endParaRPr lang="en-US">
              <a:cs typeface="Calibri"/>
            </a:endParaRPr>
          </a:p>
          <a:p>
            <a:r>
              <a:rPr lang="en-US">
                <a:cs typeface="Calibri"/>
              </a:rPr>
              <a:t>The most obvious ones is the prediction accuracies for multi-domain proteins, both AF and RF have a hard time figuring out where each domain sits next to one another, this is especially true if they are joined together with a flexible/ unstructured linker</a:t>
            </a:r>
          </a:p>
          <a:p>
            <a:endParaRPr lang="en-US">
              <a:cs typeface="Calibri"/>
            </a:endParaRPr>
          </a:p>
          <a:p>
            <a:r>
              <a:rPr lang="en-US">
                <a:cs typeface="Calibri"/>
              </a:rPr>
              <a:t>These models are engineered and trained to predict structures of single proteins, in a sense they mimic the crystallization experiments of single proteins, complexes formed by different proteins change each other structures some, proteins are highly dynamic in their structure while others are stiff building blocks, there is no acknowledgement of these properties it is a blind prediction. Since these models learned from crystal </a:t>
            </a:r>
            <a:r>
              <a:rPr lang="en-US" err="1">
                <a:cs typeface="Calibri"/>
              </a:rPr>
              <a:t>strucutures</a:t>
            </a:r>
            <a:r>
              <a:rPr lang="en-US">
                <a:cs typeface="Calibri"/>
              </a:rPr>
              <a:t> they contain all the biases and errors of looking at proteins in isolation</a:t>
            </a:r>
          </a:p>
          <a:p>
            <a:endParaRPr lang="en-US">
              <a:cs typeface="Calibri"/>
            </a:endParaRPr>
          </a:p>
          <a:p>
            <a:r>
              <a:rPr lang="en-US">
                <a:cs typeface="Calibri"/>
              </a:rPr>
              <a:t>Similarly they do not have information about ligands or presence of hydrophobic surfaces like membrane proteins. They do not know why there will be an extended alpha helix full of TRP and PHE, in some instances as we have seen they can predict the presence of an active site and its conformation but this is only true whey we have </a:t>
            </a:r>
            <a:r>
              <a:rPr lang="en-US" err="1">
                <a:cs typeface="Calibri"/>
              </a:rPr>
              <a:t>strucutres</a:t>
            </a:r>
            <a:r>
              <a:rPr lang="en-US">
                <a:cs typeface="Calibri"/>
              </a:rPr>
              <a:t> of similar proteins, they completely ignore water</a:t>
            </a:r>
          </a:p>
          <a:p>
            <a:endParaRPr lang="en-US">
              <a:cs typeface="Calibri"/>
            </a:endParaRPr>
          </a:p>
          <a:p>
            <a:r>
              <a:rPr lang="en-US">
                <a:cs typeface="Calibri"/>
              </a:rPr>
              <a:t>The last and I think the most important limitation is these predictions ignore the thermodynamics and the "</a:t>
            </a:r>
            <a:r>
              <a:rPr lang="en-US" err="1">
                <a:cs typeface="Calibri"/>
              </a:rPr>
              <a:t>history"of</a:t>
            </a:r>
            <a:r>
              <a:rPr lang="en-US">
                <a:cs typeface="Calibri"/>
              </a:rPr>
              <a:t> folding. Proteins are made one aa at a time and they start to fold as they are being made, they can be inserted into membranes during translation. Some proteins have a hard time re-folding once unfolded. </a:t>
            </a:r>
          </a:p>
          <a:p>
            <a:endParaRPr lang="en-US">
              <a:cs typeface="Calibri"/>
            </a:endParaRPr>
          </a:p>
          <a:p>
            <a:r>
              <a:rPr lang="en-US">
                <a:cs typeface="Calibri"/>
              </a:rPr>
              <a:t>Finally these models provide us with no information about how the energy landscape changes as the protein is folding. </a:t>
            </a:r>
          </a:p>
          <a:p>
            <a:endParaRPr lang="en-US">
              <a:cs typeface="Calibri"/>
            </a:endParaRPr>
          </a:p>
        </p:txBody>
      </p:sp>
      <p:sp>
        <p:nvSpPr>
          <p:cNvPr id="4" name="Slide Number Placeholder 3"/>
          <p:cNvSpPr>
            <a:spLocks noGrp="1"/>
          </p:cNvSpPr>
          <p:nvPr>
            <p:ph type="sldNum" sz="quarter" idx="5"/>
          </p:nvPr>
        </p:nvSpPr>
        <p:spPr/>
        <p:txBody>
          <a:bodyPr/>
          <a:lstStyle/>
          <a:p>
            <a:fld id="{B489D578-AC75-4C0A-AB7E-C52DDF333168}" type="slidenum">
              <a:rPr lang="en-CA"/>
              <a:t>33</a:t>
            </a:fld>
            <a:endParaRPr lang="en-US"/>
          </a:p>
        </p:txBody>
      </p:sp>
    </p:spTree>
    <p:extLst>
      <p:ext uri="{BB962C8B-B14F-4D97-AF65-F5344CB8AC3E}">
        <p14:creationId xmlns:p14="http://schemas.microsoft.com/office/powerpoint/2010/main" val="524876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There are some drawback to this approach</a:t>
            </a:r>
          </a:p>
          <a:p>
            <a:endParaRPr lang="en-US">
              <a:ea typeface="Calibri"/>
              <a:cs typeface="Calibri"/>
            </a:endParaRPr>
          </a:p>
          <a:p>
            <a:r>
              <a:rPr lang="en-US">
                <a:ea typeface="Calibri"/>
                <a:cs typeface="Calibri"/>
              </a:rPr>
              <a:t>They are extremely computationally intensive, that's why they have not been popular before</a:t>
            </a:r>
          </a:p>
          <a:p>
            <a:r>
              <a:rPr lang="en-US">
                <a:ea typeface="Calibri"/>
                <a:cs typeface="Calibri"/>
              </a:rPr>
              <a:t>They are very easy to overfit</a:t>
            </a:r>
          </a:p>
        </p:txBody>
      </p:sp>
      <p:sp>
        <p:nvSpPr>
          <p:cNvPr id="4" name="Slide Number Placeholder 3"/>
          <p:cNvSpPr>
            <a:spLocks noGrp="1"/>
          </p:cNvSpPr>
          <p:nvPr>
            <p:ph type="sldNum" sz="quarter" idx="5"/>
          </p:nvPr>
        </p:nvSpPr>
        <p:spPr/>
        <p:txBody>
          <a:bodyPr/>
          <a:lstStyle/>
          <a:p>
            <a:fld id="{B489D578-AC75-4C0A-AB7E-C52DDF333168}" type="slidenum">
              <a:rPr lang="en-CA"/>
              <a:t>9</a:t>
            </a:fld>
            <a:endParaRPr lang="en-US"/>
          </a:p>
        </p:txBody>
      </p:sp>
    </p:spTree>
    <p:extLst>
      <p:ext uri="{BB962C8B-B14F-4D97-AF65-F5344CB8AC3E}">
        <p14:creationId xmlns:p14="http://schemas.microsoft.com/office/powerpoint/2010/main" val="207336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Before the invention of attention layers recurrent networks and their derivations dominated the natural language neural network models. These networks instead of passing the whole history of the sequence model they instead contain an hidden state that tries to learn an latent variable about the  previous steps. I'm not going to go into details about how RNNs or its derivatives work, however you can imagine that as the sequence gets longer it becomes more difficult to retain information about the past steps. We are dealing with probabilities and as you keep multiplying theses they eventually become 0. This the vanishing gradient problem. </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489D578-AC75-4C0A-AB7E-C52DDF333168}" type="slidenum">
              <a:rPr lang="en-CA"/>
              <a:t>10</a:t>
            </a:fld>
            <a:endParaRPr lang="en-US"/>
          </a:p>
        </p:txBody>
      </p:sp>
    </p:spTree>
    <p:extLst>
      <p:ext uri="{BB962C8B-B14F-4D97-AF65-F5344CB8AC3E}">
        <p14:creationId xmlns:p14="http://schemas.microsoft.com/office/powerpoint/2010/main" val="1774893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In the RNN example we were paying attention to the whole data while trying to calculate the learnable latent variable. What if instead we came up with a method to filter out the noise. In the context of attention mechanisms these the non-noise as the query, think of this as a volitional cue, like how you are choosing to pay attention (I hope) to me instead of many other sensory inputs that you are </a:t>
            </a:r>
            <a:r>
              <a:rPr lang="en-US" err="1">
                <a:cs typeface="Calibri"/>
              </a:rPr>
              <a:t>recieving</a:t>
            </a:r>
            <a:r>
              <a:rPr lang="en-US">
                <a:cs typeface="Calibri"/>
              </a:rPr>
              <a:t>. Given a query attention </a:t>
            </a:r>
            <a:r>
              <a:rPr lang="en-US" err="1">
                <a:cs typeface="Calibri"/>
              </a:rPr>
              <a:t>mechianism</a:t>
            </a:r>
            <a:r>
              <a:rPr lang="en-US">
                <a:cs typeface="Calibri"/>
              </a:rPr>
              <a:t> biases the selection of inputs (values). These inputs are not raw data points but rather some sort of processed values that are in the network. Each of these values also have a key, they can be thought as the entirety of the surrounding (noise and non-noise included). </a:t>
            </a:r>
          </a:p>
          <a:p>
            <a:endParaRPr lang="en-US">
              <a:cs typeface="Calibri"/>
            </a:endParaRPr>
          </a:p>
          <a:p>
            <a:r>
              <a:rPr lang="en-US">
                <a:cs typeface="Calibri"/>
              </a:rPr>
              <a:t>There are many ways we can generate queries, a gaussian kernel, a weighted average or some other linear or non-linear transformation. The point is to find a way to reduce the number of things we need to </a:t>
            </a:r>
            <a:r>
              <a:rPr lang="en-US" err="1">
                <a:cs typeface="Calibri"/>
              </a:rPr>
              <a:t>rememmber</a:t>
            </a:r>
            <a:r>
              <a:rPr lang="en-US">
                <a:cs typeface="Calibri"/>
              </a:rPr>
              <a:t> and bias the selection of what really matters in the next point in the sequence. This is accomplished with the attention scoring function, this take the values and the query and </a:t>
            </a:r>
            <a:r>
              <a:rPr lang="en-US" err="1">
                <a:cs typeface="Calibri"/>
              </a:rPr>
              <a:t>prodcuses</a:t>
            </a:r>
            <a:r>
              <a:rPr lang="en-US">
                <a:cs typeface="Calibri"/>
              </a:rPr>
              <a:t> a score, we can then use some sort of selection (</a:t>
            </a:r>
            <a:r>
              <a:rPr lang="en-US" err="1">
                <a:cs typeface="Calibri"/>
              </a:rPr>
              <a:t>softmax</a:t>
            </a:r>
            <a:r>
              <a:rPr lang="en-US">
                <a:cs typeface="Calibri"/>
              </a:rPr>
              <a:t> for multiclass or logit for binary) to bias the selection of keys. The attention scoring function can also take many form, they can be </a:t>
            </a:r>
            <a:r>
              <a:rPr lang="en-US" err="1">
                <a:cs typeface="Calibri"/>
              </a:rPr>
              <a:t>additivie</a:t>
            </a:r>
            <a:r>
              <a:rPr lang="en-US">
                <a:cs typeface="Calibri"/>
              </a:rPr>
              <a:t>, multiplicative or any other transformation you can think of. </a:t>
            </a:r>
          </a:p>
          <a:p>
            <a:endParaRPr lang="en-US">
              <a:cs typeface="Calibri"/>
            </a:endParaRPr>
          </a:p>
          <a:p>
            <a:r>
              <a:rPr lang="en-US">
                <a:cs typeface="Calibri"/>
              </a:rPr>
              <a:t>Simple attention layer</a:t>
            </a:r>
            <a:endParaRPr lang="en-US"/>
          </a:p>
        </p:txBody>
      </p:sp>
      <p:sp>
        <p:nvSpPr>
          <p:cNvPr id="4" name="Slide Number Placeholder 3"/>
          <p:cNvSpPr>
            <a:spLocks noGrp="1"/>
          </p:cNvSpPr>
          <p:nvPr>
            <p:ph type="sldNum" sz="quarter" idx="5"/>
          </p:nvPr>
        </p:nvSpPr>
        <p:spPr/>
        <p:txBody>
          <a:bodyPr/>
          <a:lstStyle/>
          <a:p>
            <a:fld id="{B489D578-AC75-4C0A-AB7E-C52DDF333168}" type="slidenum">
              <a:rPr lang="en-CA"/>
              <a:t>11</a:t>
            </a:fld>
            <a:endParaRPr lang="en-US"/>
          </a:p>
        </p:txBody>
      </p:sp>
    </p:spTree>
    <p:extLst>
      <p:ext uri="{BB962C8B-B14F-4D97-AF65-F5344CB8AC3E}">
        <p14:creationId xmlns:p14="http://schemas.microsoft.com/office/powerpoint/2010/main" val="717856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attention </a:t>
            </a:r>
            <a:r>
              <a:rPr lang="en-US" err="1"/>
              <a:t>mechanims</a:t>
            </a:r>
            <a:r>
              <a:rPr lang="en-US"/>
              <a:t> brings 2 advantages and one </a:t>
            </a:r>
            <a:r>
              <a:rPr lang="en-US" err="1"/>
              <a:t>disatvantage</a:t>
            </a:r>
            <a:r>
              <a:rPr lang="en-US"/>
              <a:t> </a:t>
            </a:r>
          </a:p>
          <a:p>
            <a:r>
              <a:rPr lang="en-US"/>
              <a:t>1. We no longer need to worry about vanishing or exploding gradients, we have a fixed (but very large) dimension of features that we can learn, but what's more important is that we have a way of learning the important bits of the latent variables and ignore (or not pay as much attention) others.</a:t>
            </a:r>
            <a:endParaRPr lang="en-US">
              <a:cs typeface="Calibri"/>
            </a:endParaRPr>
          </a:p>
          <a:p>
            <a:r>
              <a:rPr lang="en-US">
                <a:cs typeface="Calibri"/>
              </a:rPr>
              <a:t>2. The other improvement is more on the computational side with a recurrent layer, if you are </a:t>
            </a:r>
            <a:r>
              <a:rPr lang="en-US" err="1">
                <a:cs typeface="Calibri"/>
              </a:rPr>
              <a:t>familiart</a:t>
            </a:r>
            <a:r>
              <a:rPr lang="en-US">
                <a:cs typeface="Calibri"/>
              </a:rPr>
              <a:t> with MCMC this may have already occurred to you, we cannot process time t without processing t-1 we have to do it in order, we (as in people who write linear algebra code) spent a lot of time optimizing and parallelizing matrix operations and now we have a matrix of features that we can add, </a:t>
            </a:r>
            <a:r>
              <a:rPr lang="en-US" err="1">
                <a:cs typeface="Calibri"/>
              </a:rPr>
              <a:t>concat</a:t>
            </a:r>
            <a:r>
              <a:rPr lang="en-US">
                <a:cs typeface="Calibri"/>
              </a:rPr>
              <a:t>, multiply with these optimized libraries</a:t>
            </a:r>
          </a:p>
          <a:p>
            <a:endParaRPr lang="en-US">
              <a:cs typeface="Calibri"/>
            </a:endParaRPr>
          </a:p>
          <a:p>
            <a:r>
              <a:rPr lang="en-US">
                <a:cs typeface="Calibri"/>
              </a:rPr>
              <a:t>The disadvantage is we are losing position information, in a recurrent network since we are processing one word, one letter at a time the position information is </a:t>
            </a:r>
            <a:r>
              <a:rPr lang="en-US" err="1">
                <a:cs typeface="Calibri"/>
              </a:rPr>
              <a:t>implide</a:t>
            </a:r>
            <a:r>
              <a:rPr lang="en-US">
                <a:cs typeface="Calibri"/>
              </a:rPr>
              <a:t> so we need to find a way to re-add the position information</a:t>
            </a:r>
          </a:p>
        </p:txBody>
      </p:sp>
      <p:sp>
        <p:nvSpPr>
          <p:cNvPr id="4" name="Slide Number Placeholder 3"/>
          <p:cNvSpPr>
            <a:spLocks noGrp="1"/>
          </p:cNvSpPr>
          <p:nvPr>
            <p:ph type="sldNum" sz="quarter" idx="5"/>
          </p:nvPr>
        </p:nvSpPr>
        <p:spPr/>
        <p:txBody>
          <a:bodyPr/>
          <a:lstStyle/>
          <a:p>
            <a:fld id="{B489D578-AC75-4C0A-AB7E-C52DDF333168}" type="slidenum">
              <a:rPr lang="en-CA"/>
              <a:t>12</a:t>
            </a:fld>
            <a:endParaRPr lang="en-US"/>
          </a:p>
        </p:txBody>
      </p:sp>
    </p:spTree>
    <p:extLst>
      <p:ext uri="{BB962C8B-B14F-4D97-AF65-F5344CB8AC3E}">
        <p14:creationId xmlns:p14="http://schemas.microsoft.com/office/powerpoint/2010/main" val="1167776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B489D578-AC75-4C0A-AB7E-C52DDF333168}" type="slidenum">
              <a:rPr lang="en-CA"/>
              <a:t>13</a:t>
            </a:fld>
            <a:endParaRPr lang="en-US"/>
          </a:p>
        </p:txBody>
      </p:sp>
    </p:spTree>
    <p:extLst>
      <p:ext uri="{BB962C8B-B14F-4D97-AF65-F5344CB8AC3E}">
        <p14:creationId xmlns:p14="http://schemas.microsoft.com/office/powerpoint/2010/main" val="921897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Here we are showing an encoder-decoder architecture but you can mix and match these models</a:t>
            </a:r>
          </a:p>
          <a:p>
            <a:endParaRPr lang="en-US">
              <a:cs typeface="Calibri"/>
            </a:endParaRPr>
          </a:p>
          <a:p>
            <a:r>
              <a:rPr lang="en-US">
                <a:cs typeface="Calibri"/>
              </a:rPr>
              <a:t>If you need to just predict something about your sequence you do not need the decoder</a:t>
            </a:r>
          </a:p>
          <a:p>
            <a:r>
              <a:rPr lang="en-US">
                <a:cs typeface="Calibri"/>
              </a:rPr>
              <a:t>If you need to generate some sequence based on features (the opposite of prediction) you do not need the encoder</a:t>
            </a:r>
          </a:p>
          <a:p>
            <a:r>
              <a:rPr lang="en-US">
                <a:cs typeface="Calibri"/>
              </a:rPr>
              <a:t>If you need to input a sequence and get another sequence (like translation) you need both</a:t>
            </a:r>
          </a:p>
          <a:p>
            <a:endParaRPr lang="en-US">
              <a:cs typeface="Calibri"/>
            </a:endParaRPr>
          </a:p>
          <a:p>
            <a:r>
              <a:rPr lang="en-US">
                <a:cs typeface="Calibri"/>
              </a:rPr>
              <a:t>There are couple of things we skipped like the </a:t>
            </a:r>
            <a:r>
              <a:rPr lang="en-US" err="1">
                <a:cs typeface="Calibri"/>
              </a:rPr>
              <a:t>Add&amp;Norm</a:t>
            </a:r>
            <a:r>
              <a:rPr lang="en-US">
                <a:cs typeface="Calibri"/>
              </a:rPr>
              <a:t> layer and the Feed Forward layer, these are pretty standard normalization and feature learning methods commonly used in deep learning. The normalization is there to keep the values in check (not too small, not too big), the feed forward is there as another transformation to introduce another layer of non-linearity. </a:t>
            </a:r>
          </a:p>
        </p:txBody>
      </p:sp>
      <p:sp>
        <p:nvSpPr>
          <p:cNvPr id="4" name="Slide Number Placeholder 3"/>
          <p:cNvSpPr>
            <a:spLocks noGrp="1"/>
          </p:cNvSpPr>
          <p:nvPr>
            <p:ph type="sldNum" sz="quarter" idx="5"/>
          </p:nvPr>
        </p:nvSpPr>
        <p:spPr/>
        <p:txBody>
          <a:bodyPr/>
          <a:lstStyle/>
          <a:p>
            <a:fld id="{B489D578-AC75-4C0A-AB7E-C52DDF333168}" type="slidenum">
              <a:rPr lang="en-CA"/>
              <a:t>14</a:t>
            </a:fld>
            <a:endParaRPr lang="en-US"/>
          </a:p>
        </p:txBody>
      </p:sp>
    </p:spTree>
    <p:extLst>
      <p:ext uri="{BB962C8B-B14F-4D97-AF65-F5344CB8AC3E}">
        <p14:creationId xmlns:p14="http://schemas.microsoft.com/office/powerpoint/2010/main" val="2683217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There are 48 </a:t>
            </a:r>
            <a:r>
              <a:rPr lang="en-US" err="1">
                <a:cs typeface="Calibri"/>
              </a:rPr>
              <a:t>evoformer</a:t>
            </a:r>
            <a:r>
              <a:rPr lang="en-US">
                <a:cs typeface="Calibri"/>
              </a:rPr>
              <a:t> blocks</a:t>
            </a:r>
          </a:p>
          <a:p>
            <a:endParaRPr lang="en-US">
              <a:cs typeface="Calibri"/>
            </a:endParaRPr>
          </a:p>
          <a:p>
            <a:r>
              <a:rPr lang="en-US">
                <a:cs typeface="Calibri"/>
              </a:rPr>
              <a:t>We start with the MSA, this is going to be the main data we will be using to "learn" the "language" of proteins. Each block has a an MSA representation and pair </a:t>
            </a:r>
            <a:r>
              <a:rPr lang="en-US" err="1">
                <a:cs typeface="Calibri"/>
              </a:rPr>
              <a:t>reprsenstation</a:t>
            </a:r>
            <a:r>
              <a:rPr lang="en-US">
                <a:cs typeface="Calibri"/>
              </a:rPr>
              <a:t> of the sequence (this is training so we have the 3d </a:t>
            </a:r>
            <a:r>
              <a:rPr lang="en-US" err="1">
                <a:cs typeface="Calibri"/>
              </a:rPr>
              <a:t>strucutre</a:t>
            </a:r>
            <a:r>
              <a:rPr lang="en-US">
                <a:cs typeface="Calibri"/>
              </a:rPr>
              <a:t>) during inference this starts as random weights. The row wise MSA becomes has the self attention queries and keys and another attention had has the values but before we use the values we have item wise addition/softmax from the structure pair representation</a:t>
            </a:r>
          </a:p>
          <a:p>
            <a:endParaRPr lang="en-US">
              <a:cs typeface="Calibri"/>
            </a:endParaRPr>
          </a:p>
          <a:p>
            <a:r>
              <a:rPr lang="en-US">
                <a:cs typeface="Calibri"/>
              </a:rPr>
              <a:t>Similarly there is a column wise attention. This</a:t>
            </a:r>
          </a:p>
        </p:txBody>
      </p:sp>
      <p:sp>
        <p:nvSpPr>
          <p:cNvPr id="4" name="Slide Number Placeholder 3"/>
          <p:cNvSpPr>
            <a:spLocks noGrp="1"/>
          </p:cNvSpPr>
          <p:nvPr>
            <p:ph type="sldNum" sz="quarter" idx="5"/>
          </p:nvPr>
        </p:nvSpPr>
        <p:spPr/>
        <p:txBody>
          <a:bodyPr/>
          <a:lstStyle/>
          <a:p>
            <a:fld id="{B489D578-AC75-4C0A-AB7E-C52DDF333168}" type="slidenum">
              <a:rPr lang="en-CA"/>
              <a:t>16</a:t>
            </a:fld>
            <a:endParaRPr lang="en-US"/>
          </a:p>
        </p:txBody>
      </p:sp>
    </p:spTree>
    <p:extLst>
      <p:ext uri="{BB962C8B-B14F-4D97-AF65-F5344CB8AC3E}">
        <p14:creationId xmlns:p14="http://schemas.microsoft.com/office/powerpoint/2010/main" val="549098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https://alphafold.ebi.ac.uk/</a:t>
            </a:r>
          </a:p>
        </p:txBody>
      </p:sp>
      <p:sp>
        <p:nvSpPr>
          <p:cNvPr id="4" name="Slide Number Placeholder 3"/>
          <p:cNvSpPr>
            <a:spLocks noGrp="1"/>
          </p:cNvSpPr>
          <p:nvPr>
            <p:ph type="sldNum" sz="quarter" idx="5"/>
          </p:nvPr>
        </p:nvSpPr>
        <p:spPr/>
        <p:txBody>
          <a:bodyPr/>
          <a:lstStyle/>
          <a:p>
            <a:fld id="{B489D578-AC75-4C0A-AB7E-C52DDF333168}" type="slidenum">
              <a:rPr lang="en-CA"/>
              <a:t>19</a:t>
            </a:fld>
            <a:endParaRPr lang="en-US"/>
          </a:p>
        </p:txBody>
      </p:sp>
    </p:spTree>
    <p:extLst>
      <p:ext uri="{BB962C8B-B14F-4D97-AF65-F5344CB8AC3E}">
        <p14:creationId xmlns:p14="http://schemas.microsoft.com/office/powerpoint/2010/main" val="2806106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8/8/2022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8/8/2022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8/8/2022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8/8/2022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8/8/2022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8/8/2022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8/8/2022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8/8/2022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898245"/>
            <a:ext cx="9144000" cy="2387600"/>
          </a:xfrm>
        </p:spPr>
        <p:txBody>
          <a:bodyPr/>
          <a:lstStyle/>
          <a:p>
            <a:r>
              <a:rPr lang="en-US">
                <a:cs typeface="Calibri Light"/>
              </a:rPr>
              <a:t>Protein structure prediction using AlphaFold2</a:t>
            </a:r>
            <a:endParaRPr lang="en-US"/>
          </a:p>
        </p:txBody>
      </p:sp>
      <p:sp>
        <p:nvSpPr>
          <p:cNvPr id="3" name="Subtitle 2"/>
          <p:cNvSpPr>
            <a:spLocks noGrp="1"/>
          </p:cNvSpPr>
          <p:nvPr>
            <p:ph type="subTitle" idx="1"/>
          </p:nvPr>
        </p:nvSpPr>
        <p:spPr>
          <a:xfrm>
            <a:off x="1524000" y="3996485"/>
            <a:ext cx="9144000" cy="1655762"/>
          </a:xfrm>
        </p:spPr>
        <p:txBody>
          <a:bodyPr vert="horz" lIns="91440" tIns="45720" rIns="91440" bIns="45720" rtlCol="0" anchor="t">
            <a:normAutofit/>
          </a:bodyPr>
          <a:lstStyle/>
          <a:p>
            <a:r>
              <a:rPr lang="en-US">
                <a:cs typeface="Calibri"/>
              </a:rPr>
              <a:t>Alper Celik Ph.D.</a:t>
            </a:r>
          </a:p>
          <a:p>
            <a:r>
              <a:rPr lang="en-US">
                <a:cs typeface="Calibri"/>
              </a:rPr>
              <a:t>Centre for computational Medicine</a:t>
            </a:r>
          </a:p>
          <a:p>
            <a:r>
              <a:rPr lang="en-US">
                <a:cs typeface="Calibri"/>
              </a:rPr>
              <a:t>09/08/2022</a:t>
            </a:r>
          </a:p>
        </p:txBody>
      </p:sp>
      <p:sp>
        <p:nvSpPr>
          <p:cNvPr id="4" name="Slide Number Placeholder 3">
            <a:extLst>
              <a:ext uri="{FF2B5EF4-FFF2-40B4-BE49-F238E27FC236}">
                <a16:creationId xmlns:a16="http://schemas.microsoft.com/office/drawing/2014/main" id="{60CBDB77-9EB9-2813-78CD-F84BCF6AF2D3}"/>
              </a:ext>
            </a:extLst>
          </p:cNvPr>
          <p:cNvSpPr>
            <a:spLocks noGrp="1"/>
          </p:cNvSpPr>
          <p:nvPr>
            <p:ph type="sldNum" sz="quarter" idx="12"/>
          </p:nvPr>
        </p:nvSpPr>
        <p:spPr/>
        <p:txBody>
          <a:bodyPr/>
          <a:lstStyle/>
          <a:p>
            <a:fld id="{330EA680-D336-4FF7-8B7A-9848BB0A1C32}" type="slidenum">
              <a:rPr lang="en-US" smtClean="0"/>
              <a:t>1</a:t>
            </a:fld>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a16="http://schemas.microsoft.com/office/drawing/2014/main" id="{FF504D78-09E2-169A-25EA-56B9C03D0705}"/>
              </a:ext>
            </a:extLst>
          </p:cNvPr>
          <p:cNvPicPr>
            <a:picLocks noChangeAspect="1"/>
          </p:cNvPicPr>
          <p:nvPr/>
        </p:nvPicPr>
        <p:blipFill>
          <a:blip r:embed="rId3"/>
          <a:stretch>
            <a:fillRect/>
          </a:stretch>
        </p:blipFill>
        <p:spPr>
          <a:xfrm>
            <a:off x="419420" y="1208842"/>
            <a:ext cx="4986068" cy="2217234"/>
          </a:xfrm>
          <a:prstGeom prst="rect">
            <a:avLst/>
          </a:prstGeom>
        </p:spPr>
      </p:pic>
      <p:sp>
        <p:nvSpPr>
          <p:cNvPr id="3" name="TextBox 2">
            <a:extLst>
              <a:ext uri="{FF2B5EF4-FFF2-40B4-BE49-F238E27FC236}">
                <a16:creationId xmlns:a16="http://schemas.microsoft.com/office/drawing/2014/main" id="{95B5C8B7-D24E-0C32-7815-1DDE27BC50DA}"/>
              </a:ext>
            </a:extLst>
          </p:cNvPr>
          <p:cNvSpPr txBox="1"/>
          <p:nvPr/>
        </p:nvSpPr>
        <p:spPr>
          <a:xfrm>
            <a:off x="6269416" y="1784744"/>
            <a:ext cx="4559322"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Before the invention of attention layers recurrent networks were the default choice for sequence data (text, time series etc.)</a:t>
            </a:r>
          </a:p>
          <a:p>
            <a:endParaRPr lang="en-US">
              <a:cs typeface="Calibri"/>
            </a:endParaRPr>
          </a:p>
          <a:p>
            <a:pPr marL="285750" indent="-285750">
              <a:buFont typeface="Arial"/>
              <a:buChar char="•"/>
            </a:pPr>
            <a:r>
              <a:rPr lang="en-US">
                <a:cs typeface="Calibri"/>
              </a:rPr>
              <a:t>We model the history as a latent variable</a:t>
            </a:r>
          </a:p>
          <a:p>
            <a:pPr marL="285750" indent="-285750">
              <a:buFont typeface="Arial"/>
              <a:buChar char="•"/>
            </a:pPr>
            <a:r>
              <a:rPr lang="en-US">
                <a:cs typeface="Calibri"/>
              </a:rPr>
              <a:t>This gets updated at each time point</a:t>
            </a:r>
          </a:p>
          <a:p>
            <a:pPr marL="285750" indent="-285750">
              <a:buFont typeface="Arial"/>
              <a:buChar char="•"/>
            </a:pPr>
            <a:r>
              <a:rPr lang="en-US">
                <a:cs typeface="Calibri"/>
              </a:rPr>
              <a:t>Keeps the # of variables to learn low(-</a:t>
            </a:r>
            <a:r>
              <a:rPr lang="en-US" err="1">
                <a:cs typeface="Calibri"/>
              </a:rPr>
              <a:t>ish</a:t>
            </a:r>
            <a:r>
              <a:rPr lang="en-US">
                <a:cs typeface="Calibri"/>
              </a:rPr>
              <a:t>)</a:t>
            </a:r>
          </a:p>
          <a:p>
            <a:pPr marL="285750" indent="-285750">
              <a:buFont typeface="Arial"/>
              <a:buChar char="•"/>
            </a:pPr>
            <a:endParaRPr lang="en-US">
              <a:cs typeface="Calibri"/>
            </a:endParaRPr>
          </a:p>
          <a:p>
            <a:pPr marL="285750" indent="-285750">
              <a:buFont typeface="Arial"/>
              <a:buChar char="•"/>
            </a:pPr>
            <a:r>
              <a:rPr lang="en-US">
                <a:cs typeface="Calibri"/>
              </a:rPr>
              <a:t>Suffers from vanishing gradient problem</a:t>
            </a:r>
          </a:p>
          <a:p>
            <a:pPr marL="285750" indent="-285750">
              <a:buFont typeface="Arial"/>
              <a:buChar char="•"/>
            </a:pPr>
            <a:r>
              <a:rPr lang="en-US">
                <a:cs typeface="Calibri"/>
              </a:rPr>
              <a:t>There are many "flavors" that tries to combat this problem (e.g. LSTMs)</a:t>
            </a:r>
          </a:p>
        </p:txBody>
      </p:sp>
      <p:pic>
        <p:nvPicPr>
          <p:cNvPr id="6" name="Picture 6" descr="Diagram&#10;&#10;Description automatically generated">
            <a:extLst>
              <a:ext uri="{FF2B5EF4-FFF2-40B4-BE49-F238E27FC236}">
                <a16:creationId xmlns:a16="http://schemas.microsoft.com/office/drawing/2014/main" id="{3839E705-8A5B-F7F4-ACA4-EA80738AC030}"/>
              </a:ext>
            </a:extLst>
          </p:cNvPr>
          <p:cNvPicPr>
            <a:picLocks noChangeAspect="1"/>
          </p:cNvPicPr>
          <p:nvPr/>
        </p:nvPicPr>
        <p:blipFill>
          <a:blip r:embed="rId4"/>
          <a:stretch>
            <a:fillRect/>
          </a:stretch>
        </p:blipFill>
        <p:spPr>
          <a:xfrm>
            <a:off x="353683" y="4131123"/>
            <a:ext cx="4871049" cy="2520775"/>
          </a:xfrm>
          <a:prstGeom prst="rect">
            <a:avLst/>
          </a:prstGeom>
        </p:spPr>
      </p:pic>
      <p:sp>
        <p:nvSpPr>
          <p:cNvPr id="4" name="Slide Number Placeholder 3">
            <a:extLst>
              <a:ext uri="{FF2B5EF4-FFF2-40B4-BE49-F238E27FC236}">
                <a16:creationId xmlns:a16="http://schemas.microsoft.com/office/drawing/2014/main" id="{A8B118B3-F221-960E-2EF0-B4BBDD08619C}"/>
              </a:ext>
            </a:extLst>
          </p:cNvPr>
          <p:cNvSpPr>
            <a:spLocks noGrp="1"/>
          </p:cNvSpPr>
          <p:nvPr>
            <p:ph type="sldNum" sz="quarter" idx="12"/>
          </p:nvPr>
        </p:nvSpPr>
        <p:spPr/>
        <p:txBody>
          <a:bodyPr/>
          <a:lstStyle/>
          <a:p>
            <a:fld id="{330EA680-D336-4FF7-8B7A-9848BB0A1C32}" type="slidenum">
              <a:rPr lang="en-US" smtClean="0"/>
              <a:t>10</a:t>
            </a:fld>
            <a:endParaRPr lang="en-US"/>
          </a:p>
        </p:txBody>
      </p:sp>
      <p:sp>
        <p:nvSpPr>
          <p:cNvPr id="12" name="Title 1">
            <a:extLst>
              <a:ext uri="{FF2B5EF4-FFF2-40B4-BE49-F238E27FC236}">
                <a16:creationId xmlns:a16="http://schemas.microsoft.com/office/drawing/2014/main" id="{CBB6DD13-479D-9751-1735-E8A94C91E202}"/>
              </a:ext>
            </a:extLst>
          </p:cNvPr>
          <p:cNvSpPr txBox="1">
            <a:spLocks/>
          </p:cNvSpPr>
          <p:nvPr/>
        </p:nvSpPr>
        <p:spPr>
          <a:xfrm>
            <a:off x="-1104" y="6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latin typeface="Calibri"/>
                <a:cs typeface="Calibri Light"/>
              </a:rPr>
              <a:t>Processing sequence info, recurrent neural nets</a:t>
            </a:r>
            <a:endParaRPr lang="en-US"/>
          </a:p>
        </p:txBody>
      </p:sp>
    </p:spTree>
    <p:extLst>
      <p:ext uri="{BB962C8B-B14F-4D97-AF65-F5344CB8AC3E}">
        <p14:creationId xmlns:p14="http://schemas.microsoft.com/office/powerpoint/2010/main" val="1895433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3B9C942-7B37-9142-7092-365BBA5C853C}"/>
              </a:ext>
            </a:extLst>
          </p:cNvPr>
          <p:cNvSpPr>
            <a:spLocks noGrp="1"/>
          </p:cNvSpPr>
          <p:nvPr>
            <p:ph type="title"/>
          </p:nvPr>
        </p:nvSpPr>
        <p:spPr>
          <a:xfrm>
            <a:off x="-1104" y="690"/>
            <a:ext cx="10515600" cy="1325563"/>
          </a:xfrm>
        </p:spPr>
        <p:txBody>
          <a:bodyPr>
            <a:normAutofit/>
          </a:bodyPr>
          <a:lstStyle/>
          <a:p>
            <a:r>
              <a:rPr lang="en-US" sz="3200">
                <a:latin typeface="Calibri"/>
                <a:cs typeface="Calibri Light"/>
              </a:rPr>
              <a:t>A quick introduction to attention layers and transformers</a:t>
            </a:r>
            <a:endParaRPr lang="en-US"/>
          </a:p>
        </p:txBody>
      </p:sp>
      <p:pic>
        <p:nvPicPr>
          <p:cNvPr id="3" name="Picture 3" descr="Diagram&#10;&#10;Description automatically generated">
            <a:extLst>
              <a:ext uri="{FF2B5EF4-FFF2-40B4-BE49-F238E27FC236}">
                <a16:creationId xmlns:a16="http://schemas.microsoft.com/office/drawing/2014/main" id="{CC1305F2-685C-C5DB-F1B3-24C797F6FBB8}"/>
              </a:ext>
            </a:extLst>
          </p:cNvPr>
          <p:cNvPicPr>
            <a:picLocks noChangeAspect="1"/>
          </p:cNvPicPr>
          <p:nvPr/>
        </p:nvPicPr>
        <p:blipFill>
          <a:blip r:embed="rId3"/>
          <a:stretch>
            <a:fillRect/>
          </a:stretch>
        </p:blipFill>
        <p:spPr>
          <a:xfrm>
            <a:off x="624674" y="1070242"/>
            <a:ext cx="5130059" cy="3042771"/>
          </a:xfrm>
          <a:prstGeom prst="rect">
            <a:avLst/>
          </a:prstGeom>
        </p:spPr>
      </p:pic>
      <p:pic>
        <p:nvPicPr>
          <p:cNvPr id="4" name="Picture 5" descr="Diagram&#10;&#10;Description automatically generated">
            <a:extLst>
              <a:ext uri="{FF2B5EF4-FFF2-40B4-BE49-F238E27FC236}">
                <a16:creationId xmlns:a16="http://schemas.microsoft.com/office/drawing/2014/main" id="{5908170D-5E37-B3CA-5AB7-CF2CAE37CE05}"/>
              </a:ext>
            </a:extLst>
          </p:cNvPr>
          <p:cNvPicPr>
            <a:picLocks noChangeAspect="1"/>
          </p:cNvPicPr>
          <p:nvPr/>
        </p:nvPicPr>
        <p:blipFill>
          <a:blip r:embed="rId4"/>
          <a:stretch>
            <a:fillRect/>
          </a:stretch>
        </p:blipFill>
        <p:spPr>
          <a:xfrm>
            <a:off x="6321157" y="1199402"/>
            <a:ext cx="5149446" cy="2735217"/>
          </a:xfrm>
          <a:prstGeom prst="rect">
            <a:avLst/>
          </a:prstGeom>
        </p:spPr>
      </p:pic>
      <p:pic>
        <p:nvPicPr>
          <p:cNvPr id="6" name="Picture 6" descr="Diagram, schematic&#10;&#10;Description automatically generated">
            <a:extLst>
              <a:ext uri="{FF2B5EF4-FFF2-40B4-BE49-F238E27FC236}">
                <a16:creationId xmlns:a16="http://schemas.microsoft.com/office/drawing/2014/main" id="{A2ACDA97-5179-43A8-35FF-3AC5A0727037}"/>
              </a:ext>
            </a:extLst>
          </p:cNvPr>
          <p:cNvPicPr>
            <a:picLocks noChangeAspect="1"/>
          </p:cNvPicPr>
          <p:nvPr/>
        </p:nvPicPr>
        <p:blipFill>
          <a:blip r:embed="rId5"/>
          <a:stretch>
            <a:fillRect/>
          </a:stretch>
        </p:blipFill>
        <p:spPr>
          <a:xfrm>
            <a:off x="1443471" y="4609957"/>
            <a:ext cx="2862695" cy="1240270"/>
          </a:xfrm>
          <a:prstGeom prst="rect">
            <a:avLst/>
          </a:prstGeom>
        </p:spPr>
      </p:pic>
      <p:pic>
        <p:nvPicPr>
          <p:cNvPr id="7" name="Picture 7" descr="Logo, company name&#10;&#10;Description automatically generated">
            <a:extLst>
              <a:ext uri="{FF2B5EF4-FFF2-40B4-BE49-F238E27FC236}">
                <a16:creationId xmlns:a16="http://schemas.microsoft.com/office/drawing/2014/main" id="{04ACC5B5-9D30-0D5C-6915-E260BC518426}"/>
              </a:ext>
            </a:extLst>
          </p:cNvPr>
          <p:cNvPicPr>
            <a:picLocks noChangeAspect="1"/>
          </p:cNvPicPr>
          <p:nvPr/>
        </p:nvPicPr>
        <p:blipFill>
          <a:blip r:embed="rId6"/>
          <a:stretch>
            <a:fillRect/>
          </a:stretch>
        </p:blipFill>
        <p:spPr>
          <a:xfrm>
            <a:off x="6363855" y="4253725"/>
            <a:ext cx="4255654" cy="705821"/>
          </a:xfrm>
          <a:prstGeom prst="rect">
            <a:avLst/>
          </a:prstGeom>
        </p:spPr>
      </p:pic>
      <p:pic>
        <p:nvPicPr>
          <p:cNvPr id="9" name="Picture 9" descr="Text&#10;&#10;Description automatically generated">
            <a:extLst>
              <a:ext uri="{FF2B5EF4-FFF2-40B4-BE49-F238E27FC236}">
                <a16:creationId xmlns:a16="http://schemas.microsoft.com/office/drawing/2014/main" id="{2104E7FE-EC14-8A65-7B17-FAFAA0A9864A}"/>
              </a:ext>
            </a:extLst>
          </p:cNvPr>
          <p:cNvPicPr>
            <a:picLocks noChangeAspect="1"/>
          </p:cNvPicPr>
          <p:nvPr/>
        </p:nvPicPr>
        <p:blipFill>
          <a:blip r:embed="rId7"/>
          <a:stretch>
            <a:fillRect/>
          </a:stretch>
        </p:blipFill>
        <p:spPr>
          <a:xfrm>
            <a:off x="5948218" y="5125743"/>
            <a:ext cx="5398654" cy="682059"/>
          </a:xfrm>
          <a:prstGeom prst="rect">
            <a:avLst/>
          </a:prstGeom>
        </p:spPr>
      </p:pic>
      <p:sp>
        <p:nvSpPr>
          <p:cNvPr id="2" name="Slide Number Placeholder 1">
            <a:extLst>
              <a:ext uri="{FF2B5EF4-FFF2-40B4-BE49-F238E27FC236}">
                <a16:creationId xmlns:a16="http://schemas.microsoft.com/office/drawing/2014/main" id="{3A56E559-C630-7A63-FE6E-609403E6D22F}"/>
              </a:ext>
            </a:extLst>
          </p:cNvPr>
          <p:cNvSpPr>
            <a:spLocks noGrp="1"/>
          </p:cNvSpPr>
          <p:nvPr>
            <p:ph type="sldNum" sz="quarter" idx="12"/>
          </p:nvPr>
        </p:nvSpPr>
        <p:spPr/>
        <p:txBody>
          <a:bodyPr/>
          <a:lstStyle/>
          <a:p>
            <a:fld id="{330EA680-D336-4FF7-8B7A-9848BB0A1C32}" type="slidenum">
              <a:rPr lang="en-US" smtClean="0"/>
              <a:t>11</a:t>
            </a:fld>
            <a:endParaRPr lang="en-US"/>
          </a:p>
        </p:txBody>
      </p:sp>
    </p:spTree>
    <p:extLst>
      <p:ext uri="{BB962C8B-B14F-4D97-AF65-F5344CB8AC3E}">
        <p14:creationId xmlns:p14="http://schemas.microsoft.com/office/powerpoint/2010/main" val="2265456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3B9C942-7B37-9142-7092-365BBA5C853C}"/>
              </a:ext>
            </a:extLst>
          </p:cNvPr>
          <p:cNvSpPr>
            <a:spLocks noGrp="1"/>
          </p:cNvSpPr>
          <p:nvPr>
            <p:ph type="title"/>
          </p:nvPr>
        </p:nvSpPr>
        <p:spPr>
          <a:xfrm>
            <a:off x="-1104" y="690"/>
            <a:ext cx="11635509" cy="1325563"/>
          </a:xfrm>
        </p:spPr>
        <p:txBody>
          <a:bodyPr>
            <a:normAutofit/>
          </a:bodyPr>
          <a:lstStyle/>
          <a:p>
            <a:r>
              <a:rPr lang="en-US" sz="3200">
                <a:latin typeface="Calibri"/>
                <a:cs typeface="Calibri Light"/>
              </a:rPr>
              <a:t>Multi-Head Attention, more is more</a:t>
            </a:r>
            <a:endParaRPr lang="en-US">
              <a:cs typeface="Calibri Light" panose="020F0302020204030204"/>
            </a:endParaRPr>
          </a:p>
        </p:txBody>
      </p:sp>
      <p:pic>
        <p:nvPicPr>
          <p:cNvPr id="2" name="Picture 2" descr="Diagram&#10;&#10;Description automatically generated">
            <a:extLst>
              <a:ext uri="{FF2B5EF4-FFF2-40B4-BE49-F238E27FC236}">
                <a16:creationId xmlns:a16="http://schemas.microsoft.com/office/drawing/2014/main" id="{E1C895CE-2037-8702-64A9-A062A146D32B}"/>
              </a:ext>
            </a:extLst>
          </p:cNvPr>
          <p:cNvPicPr>
            <a:picLocks noChangeAspect="1"/>
          </p:cNvPicPr>
          <p:nvPr/>
        </p:nvPicPr>
        <p:blipFill>
          <a:blip r:embed="rId3"/>
          <a:stretch>
            <a:fillRect/>
          </a:stretch>
        </p:blipFill>
        <p:spPr>
          <a:xfrm>
            <a:off x="198582" y="1154879"/>
            <a:ext cx="5017653" cy="2493150"/>
          </a:xfrm>
          <a:prstGeom prst="rect">
            <a:avLst/>
          </a:prstGeom>
        </p:spPr>
      </p:pic>
      <p:pic>
        <p:nvPicPr>
          <p:cNvPr id="3" name="Picture 3">
            <a:extLst>
              <a:ext uri="{FF2B5EF4-FFF2-40B4-BE49-F238E27FC236}">
                <a16:creationId xmlns:a16="http://schemas.microsoft.com/office/drawing/2014/main" id="{D017BBE7-925D-05B4-5BE5-90415667E092}"/>
              </a:ext>
            </a:extLst>
          </p:cNvPr>
          <p:cNvPicPr>
            <a:picLocks noChangeAspect="1"/>
          </p:cNvPicPr>
          <p:nvPr/>
        </p:nvPicPr>
        <p:blipFill>
          <a:blip r:embed="rId4"/>
          <a:stretch>
            <a:fillRect/>
          </a:stretch>
        </p:blipFill>
        <p:spPr>
          <a:xfrm>
            <a:off x="1029854" y="3713078"/>
            <a:ext cx="4036290" cy="621026"/>
          </a:xfrm>
          <a:prstGeom prst="rect">
            <a:avLst/>
          </a:prstGeom>
        </p:spPr>
      </p:pic>
      <p:pic>
        <p:nvPicPr>
          <p:cNvPr id="6" name="Picture 6" descr="Diagram, schematic&#10;&#10;Description automatically generated">
            <a:extLst>
              <a:ext uri="{FF2B5EF4-FFF2-40B4-BE49-F238E27FC236}">
                <a16:creationId xmlns:a16="http://schemas.microsoft.com/office/drawing/2014/main" id="{5FCC0557-C56D-A70C-4B56-A1277C2FC994}"/>
              </a:ext>
            </a:extLst>
          </p:cNvPr>
          <p:cNvPicPr>
            <a:picLocks noChangeAspect="1"/>
          </p:cNvPicPr>
          <p:nvPr/>
        </p:nvPicPr>
        <p:blipFill>
          <a:blip r:embed="rId5"/>
          <a:stretch>
            <a:fillRect/>
          </a:stretch>
        </p:blipFill>
        <p:spPr>
          <a:xfrm>
            <a:off x="1924771" y="4390447"/>
            <a:ext cx="2107911" cy="1483013"/>
          </a:xfrm>
          <a:prstGeom prst="rect">
            <a:avLst/>
          </a:prstGeom>
        </p:spPr>
      </p:pic>
      <p:pic>
        <p:nvPicPr>
          <p:cNvPr id="10" name="Picture 13" descr="Diagram&#10;&#10;Description automatically generated">
            <a:extLst>
              <a:ext uri="{FF2B5EF4-FFF2-40B4-BE49-F238E27FC236}">
                <a16:creationId xmlns:a16="http://schemas.microsoft.com/office/drawing/2014/main" id="{6B73D090-5BAA-85F2-51F1-881167CB13D5}"/>
              </a:ext>
            </a:extLst>
          </p:cNvPr>
          <p:cNvPicPr>
            <a:picLocks noChangeAspect="1"/>
          </p:cNvPicPr>
          <p:nvPr/>
        </p:nvPicPr>
        <p:blipFill>
          <a:blip r:embed="rId6"/>
          <a:stretch>
            <a:fillRect/>
          </a:stretch>
        </p:blipFill>
        <p:spPr>
          <a:xfrm>
            <a:off x="7274350" y="868592"/>
            <a:ext cx="4480113" cy="5443818"/>
          </a:xfrm>
          <a:prstGeom prst="rect">
            <a:avLst/>
          </a:prstGeom>
        </p:spPr>
      </p:pic>
      <p:sp>
        <p:nvSpPr>
          <p:cNvPr id="11" name="Arrow: Right 10">
            <a:extLst>
              <a:ext uri="{FF2B5EF4-FFF2-40B4-BE49-F238E27FC236}">
                <a16:creationId xmlns:a16="http://schemas.microsoft.com/office/drawing/2014/main" id="{879910BB-4B01-B086-1214-AF6D2F25C609}"/>
              </a:ext>
            </a:extLst>
          </p:cNvPr>
          <p:cNvSpPr/>
          <p:nvPr/>
        </p:nvSpPr>
        <p:spPr>
          <a:xfrm>
            <a:off x="7419432" y="3844774"/>
            <a:ext cx="981363" cy="484909"/>
          </a:xfrm>
          <a:prstGeom prst="right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85C6D968-F426-6DB1-546A-D05FE7F6775F}"/>
              </a:ext>
            </a:extLst>
          </p:cNvPr>
          <p:cNvSpPr>
            <a:spLocks noGrp="1"/>
          </p:cNvSpPr>
          <p:nvPr>
            <p:ph type="sldNum" sz="quarter" idx="12"/>
          </p:nvPr>
        </p:nvSpPr>
        <p:spPr/>
        <p:txBody>
          <a:bodyPr/>
          <a:lstStyle/>
          <a:p>
            <a:fld id="{330EA680-D336-4FF7-8B7A-9848BB0A1C32}" type="slidenum">
              <a:rPr lang="en-US" smtClean="0"/>
              <a:t>12</a:t>
            </a:fld>
            <a:endParaRPr lang="en-US"/>
          </a:p>
        </p:txBody>
      </p:sp>
    </p:spTree>
    <p:extLst>
      <p:ext uri="{BB962C8B-B14F-4D97-AF65-F5344CB8AC3E}">
        <p14:creationId xmlns:p14="http://schemas.microsoft.com/office/powerpoint/2010/main" val="3914707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28C1471-CD0B-8400-6469-E91D1E8A73BF}"/>
              </a:ext>
            </a:extLst>
          </p:cNvPr>
          <p:cNvSpPr>
            <a:spLocks noGrp="1"/>
          </p:cNvSpPr>
          <p:nvPr>
            <p:ph type="title"/>
          </p:nvPr>
        </p:nvSpPr>
        <p:spPr>
          <a:xfrm>
            <a:off x="-1104" y="690"/>
            <a:ext cx="11635509" cy="1325563"/>
          </a:xfrm>
        </p:spPr>
        <p:txBody>
          <a:bodyPr>
            <a:normAutofit/>
          </a:bodyPr>
          <a:lstStyle/>
          <a:p>
            <a:r>
              <a:rPr lang="en-US" sz="3200">
                <a:latin typeface="Calibri"/>
                <a:cs typeface="Calibri Light"/>
              </a:rPr>
              <a:t>Positional encoding</a:t>
            </a:r>
            <a:endParaRPr lang="en-US"/>
          </a:p>
        </p:txBody>
      </p:sp>
      <p:pic>
        <p:nvPicPr>
          <p:cNvPr id="9" name="Picture 6">
            <a:extLst>
              <a:ext uri="{FF2B5EF4-FFF2-40B4-BE49-F238E27FC236}">
                <a16:creationId xmlns:a16="http://schemas.microsoft.com/office/drawing/2014/main" id="{0F19903F-A8D3-1981-4CF2-45A4EAFB902E}"/>
              </a:ext>
            </a:extLst>
          </p:cNvPr>
          <p:cNvPicPr>
            <a:picLocks noChangeAspect="1"/>
          </p:cNvPicPr>
          <p:nvPr/>
        </p:nvPicPr>
        <p:blipFill>
          <a:blip r:embed="rId3"/>
          <a:stretch>
            <a:fillRect/>
          </a:stretch>
        </p:blipFill>
        <p:spPr>
          <a:xfrm>
            <a:off x="244764" y="1001261"/>
            <a:ext cx="4925290" cy="1207113"/>
          </a:xfrm>
          <a:prstGeom prst="rect">
            <a:avLst/>
          </a:prstGeom>
        </p:spPr>
      </p:pic>
      <p:pic>
        <p:nvPicPr>
          <p:cNvPr id="11" name="Picture 7" descr="Diagram&#10;&#10;Description automatically generated">
            <a:extLst>
              <a:ext uri="{FF2B5EF4-FFF2-40B4-BE49-F238E27FC236}">
                <a16:creationId xmlns:a16="http://schemas.microsoft.com/office/drawing/2014/main" id="{0EE6F830-50F6-EEB2-F377-7E58A4D97FB0}"/>
              </a:ext>
            </a:extLst>
          </p:cNvPr>
          <p:cNvPicPr>
            <a:picLocks noChangeAspect="1"/>
          </p:cNvPicPr>
          <p:nvPr/>
        </p:nvPicPr>
        <p:blipFill>
          <a:blip r:embed="rId4"/>
          <a:stretch>
            <a:fillRect/>
          </a:stretch>
        </p:blipFill>
        <p:spPr>
          <a:xfrm>
            <a:off x="5176839" y="930996"/>
            <a:ext cx="1988416" cy="955098"/>
          </a:xfrm>
          <a:prstGeom prst="rect">
            <a:avLst/>
          </a:prstGeom>
        </p:spPr>
      </p:pic>
      <p:pic>
        <p:nvPicPr>
          <p:cNvPr id="13" name="Picture 8" descr="Diagram&#10;&#10;Description automatically generated">
            <a:extLst>
              <a:ext uri="{FF2B5EF4-FFF2-40B4-BE49-F238E27FC236}">
                <a16:creationId xmlns:a16="http://schemas.microsoft.com/office/drawing/2014/main" id="{34D76159-0D55-E372-A256-99904840AC06}"/>
              </a:ext>
            </a:extLst>
          </p:cNvPr>
          <p:cNvPicPr>
            <a:picLocks noChangeAspect="1"/>
          </p:cNvPicPr>
          <p:nvPr/>
        </p:nvPicPr>
        <p:blipFill>
          <a:blip r:embed="rId5"/>
          <a:stretch>
            <a:fillRect/>
          </a:stretch>
        </p:blipFill>
        <p:spPr>
          <a:xfrm>
            <a:off x="4673698" y="2418122"/>
            <a:ext cx="2438400" cy="3429000"/>
          </a:xfrm>
          <a:prstGeom prst="rect">
            <a:avLst/>
          </a:prstGeom>
        </p:spPr>
      </p:pic>
      <p:pic>
        <p:nvPicPr>
          <p:cNvPr id="15" name="Picture 13" descr="Diagram&#10;&#10;Description automatically generated">
            <a:extLst>
              <a:ext uri="{FF2B5EF4-FFF2-40B4-BE49-F238E27FC236}">
                <a16:creationId xmlns:a16="http://schemas.microsoft.com/office/drawing/2014/main" id="{CAE9B13E-AB11-EA97-E2F0-49FCA9CDF284}"/>
              </a:ext>
            </a:extLst>
          </p:cNvPr>
          <p:cNvPicPr>
            <a:picLocks noChangeAspect="1"/>
          </p:cNvPicPr>
          <p:nvPr/>
        </p:nvPicPr>
        <p:blipFill>
          <a:blip r:embed="rId6"/>
          <a:stretch>
            <a:fillRect/>
          </a:stretch>
        </p:blipFill>
        <p:spPr>
          <a:xfrm>
            <a:off x="7482168" y="995592"/>
            <a:ext cx="4480113" cy="5443818"/>
          </a:xfrm>
          <a:prstGeom prst="rect">
            <a:avLst/>
          </a:prstGeom>
        </p:spPr>
      </p:pic>
      <p:sp>
        <p:nvSpPr>
          <p:cNvPr id="17" name="Arrow: Right 16">
            <a:extLst>
              <a:ext uri="{FF2B5EF4-FFF2-40B4-BE49-F238E27FC236}">
                <a16:creationId xmlns:a16="http://schemas.microsoft.com/office/drawing/2014/main" id="{76556EF0-9F91-D48A-CEDE-045E204DA6B2}"/>
              </a:ext>
            </a:extLst>
          </p:cNvPr>
          <p:cNvSpPr/>
          <p:nvPr/>
        </p:nvSpPr>
        <p:spPr>
          <a:xfrm>
            <a:off x="6922977" y="4676047"/>
            <a:ext cx="981363" cy="484909"/>
          </a:xfrm>
          <a:prstGeom prst="right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51E080B-B30C-E33B-ECBF-9027FDBFDE69}"/>
              </a:ext>
            </a:extLst>
          </p:cNvPr>
          <p:cNvSpPr txBox="1"/>
          <p:nvPr/>
        </p:nvSpPr>
        <p:spPr>
          <a:xfrm>
            <a:off x="289774" y="2339661"/>
            <a:ext cx="4194889"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cs typeface="Calibri" panose="020F0502020204030204"/>
              </a:rPr>
              <a:t>Because we are now processing all the inputs at the same time we need to add back the position information</a:t>
            </a:r>
          </a:p>
          <a:p>
            <a:pPr marL="285750" indent="-285750">
              <a:buFont typeface="Arial" panose="020B0604020202020204" pitchFamily="34" charset="0"/>
              <a:buChar char="•"/>
            </a:pPr>
            <a:r>
              <a:rPr lang="en-US">
                <a:cs typeface="Calibri" panose="020F0502020204030204"/>
              </a:rPr>
              <a:t>We can create another vector the same length as the embedding</a:t>
            </a:r>
          </a:p>
          <a:p>
            <a:pPr marL="285750" indent="-285750">
              <a:buFont typeface="Arial" panose="020B0604020202020204" pitchFamily="34" charset="0"/>
              <a:buChar char="•"/>
            </a:pPr>
            <a:r>
              <a:rPr lang="en-US">
                <a:cs typeface="Calibri" panose="020F0502020204030204"/>
              </a:rPr>
              <a:t>Using a sine (or cosine) we limit the range of the values that can be used</a:t>
            </a:r>
          </a:p>
          <a:p>
            <a:pPr marL="285750" indent="-285750">
              <a:buFont typeface="Arial" panose="020B0604020202020204" pitchFamily="34" charset="0"/>
              <a:buChar char="•"/>
            </a:pPr>
            <a:r>
              <a:rPr lang="en-US">
                <a:cs typeface="Calibri" panose="020F0502020204030204"/>
              </a:rPr>
              <a:t>Using a vector of different frequencies, we can create a length invariant embedding vector of fixed values whose magnitude do not depend on location</a:t>
            </a:r>
          </a:p>
        </p:txBody>
      </p:sp>
      <p:sp>
        <p:nvSpPr>
          <p:cNvPr id="3" name="Slide Number Placeholder 2">
            <a:extLst>
              <a:ext uri="{FF2B5EF4-FFF2-40B4-BE49-F238E27FC236}">
                <a16:creationId xmlns:a16="http://schemas.microsoft.com/office/drawing/2014/main" id="{CC5A5541-4AD3-8E02-817E-9DF03F8B6840}"/>
              </a:ext>
            </a:extLst>
          </p:cNvPr>
          <p:cNvSpPr>
            <a:spLocks noGrp="1"/>
          </p:cNvSpPr>
          <p:nvPr>
            <p:ph type="sldNum" sz="quarter" idx="12"/>
          </p:nvPr>
        </p:nvSpPr>
        <p:spPr/>
        <p:txBody>
          <a:bodyPr/>
          <a:lstStyle/>
          <a:p>
            <a:fld id="{330EA680-D336-4FF7-8B7A-9848BB0A1C32}" type="slidenum">
              <a:rPr lang="en-US" smtClean="0"/>
              <a:t>13</a:t>
            </a:fld>
            <a:endParaRPr lang="en-US"/>
          </a:p>
        </p:txBody>
      </p:sp>
    </p:spTree>
    <p:extLst>
      <p:ext uri="{BB962C8B-B14F-4D97-AF65-F5344CB8AC3E}">
        <p14:creationId xmlns:p14="http://schemas.microsoft.com/office/powerpoint/2010/main" val="23959148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4C9005E-4AEB-03E2-2001-49D7811C54A8}"/>
              </a:ext>
            </a:extLst>
          </p:cNvPr>
          <p:cNvSpPr>
            <a:spLocks noGrp="1"/>
          </p:cNvSpPr>
          <p:nvPr>
            <p:ph type="title"/>
          </p:nvPr>
        </p:nvSpPr>
        <p:spPr>
          <a:xfrm>
            <a:off x="-1104" y="690"/>
            <a:ext cx="11635509" cy="1325563"/>
          </a:xfrm>
        </p:spPr>
        <p:txBody>
          <a:bodyPr>
            <a:normAutofit/>
          </a:bodyPr>
          <a:lstStyle/>
          <a:p>
            <a:r>
              <a:rPr lang="en-US" sz="3200">
                <a:latin typeface="Calibri"/>
                <a:cs typeface="Calibri Light"/>
              </a:rPr>
              <a:t>Putting it all together, Transformer Layer</a:t>
            </a:r>
            <a:endParaRPr lang="en-US"/>
          </a:p>
        </p:txBody>
      </p:sp>
      <p:pic>
        <p:nvPicPr>
          <p:cNvPr id="7" name="Picture 13" descr="Diagram&#10;&#10;Description automatically generated">
            <a:extLst>
              <a:ext uri="{FF2B5EF4-FFF2-40B4-BE49-F238E27FC236}">
                <a16:creationId xmlns:a16="http://schemas.microsoft.com/office/drawing/2014/main" id="{C851A737-A451-16CE-FA4C-715B36FB34CC}"/>
              </a:ext>
            </a:extLst>
          </p:cNvPr>
          <p:cNvPicPr>
            <a:picLocks noChangeAspect="1"/>
          </p:cNvPicPr>
          <p:nvPr/>
        </p:nvPicPr>
        <p:blipFill rotWithShape="1">
          <a:blip r:embed="rId3"/>
          <a:srcRect l="9270" r="11798" b="-232"/>
          <a:stretch/>
        </p:blipFill>
        <p:spPr>
          <a:xfrm>
            <a:off x="7459077" y="406774"/>
            <a:ext cx="4029745" cy="6217378"/>
          </a:xfrm>
          <a:prstGeom prst="rect">
            <a:avLst/>
          </a:prstGeom>
        </p:spPr>
      </p:pic>
      <p:sp>
        <p:nvSpPr>
          <p:cNvPr id="2" name="TextBox 1">
            <a:extLst>
              <a:ext uri="{FF2B5EF4-FFF2-40B4-BE49-F238E27FC236}">
                <a16:creationId xmlns:a16="http://schemas.microsoft.com/office/drawing/2014/main" id="{5F41571C-612C-3D09-594A-98E3D053CF31}"/>
              </a:ext>
            </a:extLst>
          </p:cNvPr>
          <p:cNvSpPr txBox="1"/>
          <p:nvPr/>
        </p:nvSpPr>
        <p:spPr>
          <a:xfrm>
            <a:off x="698739" y="1460739"/>
            <a:ext cx="5029199"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Here we are showing an encoder-decoder architecture, but you can mix and match these components</a:t>
            </a:r>
            <a:endParaRPr lang="en-US" sz="2000">
              <a:cs typeface="Calibri"/>
            </a:endParaRPr>
          </a:p>
          <a:p>
            <a:r>
              <a:rPr lang="en-US" sz="2000"/>
              <a:t>​</a:t>
            </a:r>
            <a:endParaRPr lang="en-US" sz="2000">
              <a:cs typeface="Calibri"/>
            </a:endParaRPr>
          </a:p>
          <a:p>
            <a:r>
              <a:rPr lang="en-US" sz="2000"/>
              <a:t>If you need to: </a:t>
            </a:r>
          </a:p>
          <a:p>
            <a:pPr marL="342900" indent="-342900">
              <a:buFont typeface="Arial"/>
              <a:buChar char="•"/>
            </a:pPr>
            <a:r>
              <a:rPr lang="en-US" sz="2000"/>
              <a:t>Predict something about your sequence you do not need the decoder​</a:t>
            </a:r>
            <a:endParaRPr lang="en-US" sz="2000">
              <a:cs typeface="Calibri"/>
            </a:endParaRPr>
          </a:p>
          <a:p>
            <a:pPr marL="342900" indent="-342900">
              <a:buFont typeface="Arial"/>
              <a:buChar char="•"/>
            </a:pPr>
            <a:r>
              <a:rPr lang="en-US" sz="2000"/>
              <a:t>Generate some sequence based on features (the opposite of prediction) you do not need the encoder​</a:t>
            </a:r>
            <a:endParaRPr lang="en-US" sz="2000">
              <a:cs typeface="Calibri"/>
            </a:endParaRPr>
          </a:p>
          <a:p>
            <a:pPr marL="342900" indent="-342900">
              <a:buFont typeface="Arial"/>
              <a:buChar char="•"/>
            </a:pPr>
            <a:r>
              <a:rPr lang="en-US" sz="2000"/>
              <a:t>Input a sequence and get another sequence (like translation) you need both</a:t>
            </a:r>
            <a:endParaRPr lang="en-US" sz="2000">
              <a:cs typeface="Calibri"/>
            </a:endParaRPr>
          </a:p>
        </p:txBody>
      </p:sp>
      <p:sp>
        <p:nvSpPr>
          <p:cNvPr id="3" name="Slide Number Placeholder 2">
            <a:extLst>
              <a:ext uri="{FF2B5EF4-FFF2-40B4-BE49-F238E27FC236}">
                <a16:creationId xmlns:a16="http://schemas.microsoft.com/office/drawing/2014/main" id="{892F67C3-53AD-FDD0-5F7E-2B1CBA6F4A57}"/>
              </a:ext>
            </a:extLst>
          </p:cNvPr>
          <p:cNvSpPr>
            <a:spLocks noGrp="1"/>
          </p:cNvSpPr>
          <p:nvPr>
            <p:ph type="sldNum" sz="quarter" idx="12"/>
          </p:nvPr>
        </p:nvSpPr>
        <p:spPr/>
        <p:txBody>
          <a:bodyPr/>
          <a:lstStyle/>
          <a:p>
            <a:fld id="{330EA680-D336-4FF7-8B7A-9848BB0A1C32}" type="slidenum">
              <a:rPr lang="en-US" smtClean="0"/>
              <a:t>14</a:t>
            </a:fld>
            <a:endParaRPr lang="en-US"/>
          </a:p>
        </p:txBody>
      </p:sp>
    </p:spTree>
    <p:extLst>
      <p:ext uri="{BB962C8B-B14F-4D97-AF65-F5344CB8AC3E}">
        <p14:creationId xmlns:p14="http://schemas.microsoft.com/office/powerpoint/2010/main" val="3185274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F0F9657-0610-4E99-B42D-9E0C5C149A16}"/>
              </a:ext>
            </a:extLst>
          </p:cNvPr>
          <p:cNvSpPr>
            <a:spLocks noGrp="1"/>
          </p:cNvSpPr>
          <p:nvPr>
            <p:ph type="title"/>
          </p:nvPr>
        </p:nvSpPr>
        <p:spPr>
          <a:xfrm>
            <a:off x="-1104" y="690"/>
            <a:ext cx="10515600" cy="1325563"/>
          </a:xfrm>
        </p:spPr>
        <p:txBody>
          <a:bodyPr>
            <a:normAutofit/>
          </a:bodyPr>
          <a:lstStyle/>
          <a:p>
            <a:r>
              <a:rPr lang="en-US" sz="3200">
                <a:latin typeface="Calibri"/>
                <a:cs typeface="Calibri Light"/>
              </a:rPr>
              <a:t>Back to </a:t>
            </a:r>
            <a:r>
              <a:rPr lang="en-US" sz="3200" err="1">
                <a:latin typeface="Calibri"/>
                <a:cs typeface="Calibri Light"/>
              </a:rPr>
              <a:t>Evoformer</a:t>
            </a:r>
            <a:r>
              <a:rPr lang="en-US" sz="3200">
                <a:latin typeface="Calibri"/>
                <a:cs typeface="Calibri Light"/>
              </a:rPr>
              <a:t>, what's the difference?</a:t>
            </a:r>
            <a:endParaRPr lang="en-US"/>
          </a:p>
        </p:txBody>
      </p:sp>
      <p:pic>
        <p:nvPicPr>
          <p:cNvPr id="2" name="Picture 2" descr="Diagram&#10;&#10;Description automatically generated">
            <a:extLst>
              <a:ext uri="{FF2B5EF4-FFF2-40B4-BE49-F238E27FC236}">
                <a16:creationId xmlns:a16="http://schemas.microsoft.com/office/drawing/2014/main" id="{DB6B60C9-AB98-400D-A2DA-551FDFCD3549}"/>
              </a:ext>
            </a:extLst>
          </p:cNvPr>
          <p:cNvPicPr>
            <a:picLocks noChangeAspect="1"/>
          </p:cNvPicPr>
          <p:nvPr/>
        </p:nvPicPr>
        <p:blipFill>
          <a:blip r:embed="rId2"/>
          <a:stretch>
            <a:fillRect/>
          </a:stretch>
        </p:blipFill>
        <p:spPr>
          <a:xfrm>
            <a:off x="265670" y="1253565"/>
            <a:ext cx="8087497" cy="3650656"/>
          </a:xfrm>
          <a:prstGeom prst="rect">
            <a:avLst/>
          </a:prstGeom>
        </p:spPr>
      </p:pic>
      <p:pic>
        <p:nvPicPr>
          <p:cNvPr id="3" name="Picture 3" descr="Diagram&#10;&#10;Description automatically generated">
            <a:extLst>
              <a:ext uri="{FF2B5EF4-FFF2-40B4-BE49-F238E27FC236}">
                <a16:creationId xmlns:a16="http://schemas.microsoft.com/office/drawing/2014/main" id="{4210418B-B85E-439D-8F57-1B186BB76F1A}"/>
              </a:ext>
            </a:extLst>
          </p:cNvPr>
          <p:cNvPicPr>
            <a:picLocks noChangeAspect="1"/>
          </p:cNvPicPr>
          <p:nvPr/>
        </p:nvPicPr>
        <p:blipFill>
          <a:blip r:embed="rId3"/>
          <a:stretch>
            <a:fillRect/>
          </a:stretch>
        </p:blipFill>
        <p:spPr>
          <a:xfrm>
            <a:off x="1614617" y="5213281"/>
            <a:ext cx="5554359" cy="1374138"/>
          </a:xfrm>
          <a:prstGeom prst="rect">
            <a:avLst/>
          </a:prstGeom>
        </p:spPr>
      </p:pic>
      <p:sp>
        <p:nvSpPr>
          <p:cNvPr id="4" name="TextBox 3">
            <a:extLst>
              <a:ext uri="{FF2B5EF4-FFF2-40B4-BE49-F238E27FC236}">
                <a16:creationId xmlns:a16="http://schemas.microsoft.com/office/drawing/2014/main" id="{0654FF3C-CE26-47D8-AC28-8F82DCA9E4B1}"/>
              </a:ext>
            </a:extLst>
          </p:cNvPr>
          <p:cNvSpPr txBox="1"/>
          <p:nvPr/>
        </p:nvSpPr>
        <p:spPr>
          <a:xfrm>
            <a:off x="8740346" y="1254209"/>
            <a:ext cx="3175684"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Calibri"/>
              </a:rPr>
              <a:t>Both the MSA and the pair representation of the sequence is fed into the evoformer. </a:t>
            </a:r>
          </a:p>
          <a:p>
            <a:pPr marL="285750" indent="-285750">
              <a:buFont typeface="Arial"/>
              <a:buChar char="•"/>
            </a:pPr>
            <a:r>
              <a:rPr lang="en-US">
                <a:cs typeface="Calibri"/>
              </a:rPr>
              <a:t>There are 2 main differences between the evoformer and the classic transformer</a:t>
            </a:r>
          </a:p>
          <a:p>
            <a:pPr marL="742950" lvl="1" indent="-285750">
              <a:buFont typeface="Arial"/>
              <a:buChar char="•"/>
            </a:pPr>
            <a:r>
              <a:rPr lang="en-US">
                <a:cs typeface="Calibri"/>
              </a:rPr>
              <a:t>Evoformer uses the MSA to gain more insight into the "context" of the aa sequence</a:t>
            </a:r>
          </a:p>
          <a:p>
            <a:pPr marL="742950" lvl="1" indent="-285750">
              <a:buFont typeface="Arial"/>
              <a:buChar char="•"/>
            </a:pPr>
            <a:r>
              <a:rPr lang="en-US">
                <a:cs typeface="Calibri"/>
              </a:rPr>
              <a:t>The triangle updates constrain the model to mimic the backbone of the protein</a:t>
            </a:r>
          </a:p>
        </p:txBody>
      </p:sp>
      <p:sp>
        <p:nvSpPr>
          <p:cNvPr id="6" name="Slide Number Placeholder 5">
            <a:extLst>
              <a:ext uri="{FF2B5EF4-FFF2-40B4-BE49-F238E27FC236}">
                <a16:creationId xmlns:a16="http://schemas.microsoft.com/office/drawing/2014/main" id="{EB9359F5-FF0D-080F-8EE3-CE55B59A8716}"/>
              </a:ext>
            </a:extLst>
          </p:cNvPr>
          <p:cNvSpPr>
            <a:spLocks noGrp="1"/>
          </p:cNvSpPr>
          <p:nvPr>
            <p:ph type="sldNum" sz="quarter" idx="12"/>
          </p:nvPr>
        </p:nvSpPr>
        <p:spPr/>
        <p:txBody>
          <a:bodyPr/>
          <a:lstStyle/>
          <a:p>
            <a:fld id="{330EA680-D336-4FF7-8B7A-9848BB0A1C32}" type="slidenum">
              <a:rPr lang="en-US" smtClean="0"/>
              <a:t>15</a:t>
            </a:fld>
            <a:endParaRPr lang="en-US"/>
          </a:p>
        </p:txBody>
      </p:sp>
    </p:spTree>
    <p:extLst>
      <p:ext uri="{BB962C8B-B14F-4D97-AF65-F5344CB8AC3E}">
        <p14:creationId xmlns:p14="http://schemas.microsoft.com/office/powerpoint/2010/main" val="3713726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a16="http://schemas.microsoft.com/office/drawing/2014/main" id="{80871057-28D7-F86D-DA0E-F0FFAADC9990}"/>
              </a:ext>
            </a:extLst>
          </p:cNvPr>
          <p:cNvPicPr>
            <a:picLocks noChangeAspect="1"/>
          </p:cNvPicPr>
          <p:nvPr/>
        </p:nvPicPr>
        <p:blipFill>
          <a:blip r:embed="rId3"/>
          <a:stretch>
            <a:fillRect/>
          </a:stretch>
        </p:blipFill>
        <p:spPr>
          <a:xfrm>
            <a:off x="420976" y="1017130"/>
            <a:ext cx="6878484" cy="2777299"/>
          </a:xfrm>
          <a:prstGeom prst="rect">
            <a:avLst/>
          </a:prstGeom>
        </p:spPr>
      </p:pic>
      <p:pic>
        <p:nvPicPr>
          <p:cNvPr id="9" name="Picture 9" descr="Diagram&#10;&#10;Description automatically generated">
            <a:extLst>
              <a:ext uri="{FF2B5EF4-FFF2-40B4-BE49-F238E27FC236}">
                <a16:creationId xmlns:a16="http://schemas.microsoft.com/office/drawing/2014/main" id="{48C1E995-69D0-617B-330D-77D78341DFD3}"/>
              </a:ext>
            </a:extLst>
          </p:cNvPr>
          <p:cNvPicPr>
            <a:picLocks noChangeAspect="1"/>
          </p:cNvPicPr>
          <p:nvPr/>
        </p:nvPicPr>
        <p:blipFill>
          <a:blip r:embed="rId4"/>
          <a:stretch>
            <a:fillRect/>
          </a:stretch>
        </p:blipFill>
        <p:spPr>
          <a:xfrm>
            <a:off x="4602102" y="3338896"/>
            <a:ext cx="4370682" cy="1516058"/>
          </a:xfrm>
          <a:prstGeom prst="rect">
            <a:avLst/>
          </a:prstGeom>
        </p:spPr>
      </p:pic>
      <p:sp>
        <p:nvSpPr>
          <p:cNvPr id="5" name="Title 1">
            <a:extLst>
              <a:ext uri="{FF2B5EF4-FFF2-40B4-BE49-F238E27FC236}">
                <a16:creationId xmlns:a16="http://schemas.microsoft.com/office/drawing/2014/main" id="{6BC70DC6-70CB-4E82-2CDE-DE1654DBFAD6}"/>
              </a:ext>
            </a:extLst>
          </p:cNvPr>
          <p:cNvSpPr>
            <a:spLocks noGrp="1"/>
          </p:cNvSpPr>
          <p:nvPr>
            <p:ph type="title"/>
          </p:nvPr>
        </p:nvSpPr>
        <p:spPr>
          <a:xfrm>
            <a:off x="-1104" y="690"/>
            <a:ext cx="10515600" cy="1325563"/>
          </a:xfrm>
        </p:spPr>
        <p:txBody>
          <a:bodyPr>
            <a:normAutofit/>
          </a:bodyPr>
          <a:lstStyle/>
          <a:p>
            <a:r>
              <a:rPr lang="en-US" sz="3200" err="1">
                <a:latin typeface="Calibri"/>
                <a:cs typeface="Calibri Light"/>
              </a:rPr>
              <a:t>Evoformer</a:t>
            </a:r>
            <a:r>
              <a:rPr lang="en-US" sz="3200">
                <a:latin typeface="Calibri"/>
                <a:cs typeface="Calibri Light"/>
              </a:rPr>
              <a:t> in a little bit more detail</a:t>
            </a:r>
            <a:endParaRPr lang="en-US"/>
          </a:p>
        </p:txBody>
      </p:sp>
      <p:pic>
        <p:nvPicPr>
          <p:cNvPr id="3" name="Picture 3" descr="Diagram&#10;&#10;Description automatically generated">
            <a:extLst>
              <a:ext uri="{FF2B5EF4-FFF2-40B4-BE49-F238E27FC236}">
                <a16:creationId xmlns:a16="http://schemas.microsoft.com/office/drawing/2014/main" id="{19514AE2-9F0D-1972-954D-B594BC0F5E45}"/>
              </a:ext>
            </a:extLst>
          </p:cNvPr>
          <p:cNvPicPr>
            <a:picLocks noChangeAspect="1"/>
          </p:cNvPicPr>
          <p:nvPr/>
        </p:nvPicPr>
        <p:blipFill>
          <a:blip r:embed="rId5"/>
          <a:stretch>
            <a:fillRect/>
          </a:stretch>
        </p:blipFill>
        <p:spPr>
          <a:xfrm>
            <a:off x="223420" y="4790510"/>
            <a:ext cx="7358129" cy="1687196"/>
          </a:xfrm>
          <a:prstGeom prst="rect">
            <a:avLst/>
          </a:prstGeom>
        </p:spPr>
      </p:pic>
      <p:sp>
        <p:nvSpPr>
          <p:cNvPr id="4" name="TextBox 3">
            <a:extLst>
              <a:ext uri="{FF2B5EF4-FFF2-40B4-BE49-F238E27FC236}">
                <a16:creationId xmlns:a16="http://schemas.microsoft.com/office/drawing/2014/main" id="{7D02C118-446B-8F6F-51CC-88902295F72B}"/>
              </a:ext>
            </a:extLst>
          </p:cNvPr>
          <p:cNvSpPr txBox="1"/>
          <p:nvPr/>
        </p:nvSpPr>
        <p:spPr>
          <a:xfrm rot="-10800000" flipV="1">
            <a:off x="139520" y="1013275"/>
            <a:ext cx="21879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Row wise attention</a:t>
            </a:r>
            <a:endParaRPr lang="en-US"/>
          </a:p>
        </p:txBody>
      </p:sp>
      <p:sp>
        <p:nvSpPr>
          <p:cNvPr id="6" name="TextBox 5">
            <a:extLst>
              <a:ext uri="{FF2B5EF4-FFF2-40B4-BE49-F238E27FC236}">
                <a16:creationId xmlns:a16="http://schemas.microsoft.com/office/drawing/2014/main" id="{3DA92AE1-2E4E-0BD8-1537-7564EADA752A}"/>
              </a:ext>
            </a:extLst>
          </p:cNvPr>
          <p:cNvSpPr txBox="1"/>
          <p:nvPr/>
        </p:nvSpPr>
        <p:spPr>
          <a:xfrm rot="10800000" flipV="1">
            <a:off x="323296" y="4614722"/>
            <a:ext cx="27245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Column-wise attention</a:t>
            </a:r>
            <a:endParaRPr lang="en-US"/>
          </a:p>
        </p:txBody>
      </p:sp>
      <p:sp>
        <p:nvSpPr>
          <p:cNvPr id="8" name="TextBox 7">
            <a:extLst>
              <a:ext uri="{FF2B5EF4-FFF2-40B4-BE49-F238E27FC236}">
                <a16:creationId xmlns:a16="http://schemas.microsoft.com/office/drawing/2014/main" id="{136C72D2-FF60-5AFF-16E4-7355CC393872}"/>
              </a:ext>
            </a:extLst>
          </p:cNvPr>
          <p:cNvSpPr txBox="1"/>
          <p:nvPr/>
        </p:nvSpPr>
        <p:spPr>
          <a:xfrm>
            <a:off x="8614402" y="1566929"/>
            <a:ext cx="3361474"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Calibri"/>
              </a:rPr>
              <a:t>There are 3 sections to the </a:t>
            </a:r>
            <a:r>
              <a:rPr lang="en-US" sz="1600" err="1">
                <a:cs typeface="Calibri"/>
              </a:rPr>
              <a:t>Evoformer</a:t>
            </a:r>
            <a:r>
              <a:rPr lang="en-US" sz="1600">
                <a:cs typeface="Calibri"/>
              </a:rPr>
              <a:t> block</a:t>
            </a:r>
          </a:p>
          <a:p>
            <a:endParaRPr lang="en-US" sz="1600">
              <a:cs typeface="Calibri"/>
            </a:endParaRPr>
          </a:p>
          <a:p>
            <a:pPr marL="285750" indent="-285750">
              <a:buFont typeface="Arial"/>
              <a:buChar char="•"/>
            </a:pPr>
            <a:r>
              <a:rPr lang="en-US" sz="1600">
                <a:cs typeface="Calibri"/>
              </a:rPr>
              <a:t>Row-wise attention, takes the pair </a:t>
            </a:r>
            <a:r>
              <a:rPr lang="en-US" sz="1600" err="1">
                <a:cs typeface="Calibri"/>
              </a:rPr>
              <a:t>represnetation</a:t>
            </a:r>
            <a:r>
              <a:rPr lang="en-US" sz="1600">
                <a:cs typeface="Calibri"/>
              </a:rPr>
              <a:t> (aa distances) and the MSA to generates weights for residue pairs</a:t>
            </a:r>
          </a:p>
          <a:p>
            <a:pPr marL="285750" indent="-285750">
              <a:buFont typeface="Arial"/>
              <a:buChar char="•"/>
            </a:pPr>
            <a:r>
              <a:rPr lang="en-US" sz="1600">
                <a:cs typeface="Calibri"/>
              </a:rPr>
              <a:t>Column-wise attention lets elements that belong to the same target residue exchange information</a:t>
            </a:r>
            <a:endParaRPr lang="en-US"/>
          </a:p>
          <a:p>
            <a:pPr marL="285750" indent="-285750">
              <a:buFont typeface="Arial"/>
              <a:buChar char="•"/>
            </a:pPr>
            <a:r>
              <a:rPr lang="en-US" sz="1600">
                <a:cs typeface="Calibri"/>
              </a:rPr>
              <a:t>These two are then connected with an outer product and the information is used to update the pair representation </a:t>
            </a:r>
          </a:p>
          <a:p>
            <a:pPr marL="285750" indent="-285750">
              <a:buFont typeface="Arial"/>
              <a:buChar char="•"/>
            </a:pPr>
            <a:r>
              <a:rPr lang="en-US" sz="1600">
                <a:cs typeface="Calibri"/>
              </a:rPr>
              <a:t>The updated pair representation is passed to the triangle update</a:t>
            </a:r>
            <a:endParaRPr lang="en-US"/>
          </a:p>
          <a:p>
            <a:pPr marL="285750" indent="-285750">
              <a:buFont typeface="Arial"/>
              <a:buChar char="•"/>
            </a:pPr>
            <a:endParaRPr lang="en-US" sz="1600">
              <a:cs typeface="Calibri"/>
            </a:endParaRPr>
          </a:p>
        </p:txBody>
      </p:sp>
      <p:sp>
        <p:nvSpPr>
          <p:cNvPr id="7" name="Slide Number Placeholder 6">
            <a:extLst>
              <a:ext uri="{FF2B5EF4-FFF2-40B4-BE49-F238E27FC236}">
                <a16:creationId xmlns:a16="http://schemas.microsoft.com/office/drawing/2014/main" id="{E489465D-9CFF-6563-9B4A-FE7B980B1A6E}"/>
              </a:ext>
            </a:extLst>
          </p:cNvPr>
          <p:cNvSpPr>
            <a:spLocks noGrp="1"/>
          </p:cNvSpPr>
          <p:nvPr>
            <p:ph type="sldNum" sz="quarter" idx="12"/>
          </p:nvPr>
        </p:nvSpPr>
        <p:spPr/>
        <p:txBody>
          <a:bodyPr/>
          <a:lstStyle/>
          <a:p>
            <a:fld id="{330EA680-D336-4FF7-8B7A-9848BB0A1C32}" type="slidenum">
              <a:rPr lang="en-US" smtClean="0"/>
              <a:t>16</a:t>
            </a:fld>
            <a:endParaRPr lang="en-US"/>
          </a:p>
        </p:txBody>
      </p:sp>
    </p:spTree>
    <p:extLst>
      <p:ext uri="{BB962C8B-B14F-4D97-AF65-F5344CB8AC3E}">
        <p14:creationId xmlns:p14="http://schemas.microsoft.com/office/powerpoint/2010/main" val="1043631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F637C7E-88B4-1036-3470-B0F3DED34750}"/>
              </a:ext>
            </a:extLst>
          </p:cNvPr>
          <p:cNvSpPr>
            <a:spLocks noGrp="1"/>
          </p:cNvSpPr>
          <p:nvPr>
            <p:ph type="title"/>
          </p:nvPr>
        </p:nvSpPr>
        <p:spPr>
          <a:xfrm>
            <a:off x="-1104" y="690"/>
            <a:ext cx="10515600" cy="1325563"/>
          </a:xfrm>
        </p:spPr>
        <p:txBody>
          <a:bodyPr>
            <a:normAutofit/>
          </a:bodyPr>
          <a:lstStyle/>
          <a:p>
            <a:r>
              <a:rPr lang="en-US" sz="3200" err="1">
                <a:latin typeface="Calibri"/>
                <a:cs typeface="Calibri Light"/>
              </a:rPr>
              <a:t>Evoformer</a:t>
            </a:r>
            <a:r>
              <a:rPr lang="en-US" sz="3200">
                <a:latin typeface="Calibri"/>
                <a:cs typeface="Calibri Light"/>
              </a:rPr>
              <a:t> in a little bit more detail</a:t>
            </a:r>
            <a:endParaRPr lang="en-US"/>
          </a:p>
        </p:txBody>
      </p:sp>
      <p:pic>
        <p:nvPicPr>
          <p:cNvPr id="6" name="Picture 6" descr="Diagram&#10;&#10;Description automatically generated">
            <a:extLst>
              <a:ext uri="{FF2B5EF4-FFF2-40B4-BE49-F238E27FC236}">
                <a16:creationId xmlns:a16="http://schemas.microsoft.com/office/drawing/2014/main" id="{EFAC0935-5B97-05C3-E9D7-2EA72680D38D}"/>
              </a:ext>
            </a:extLst>
          </p:cNvPr>
          <p:cNvPicPr>
            <a:picLocks noChangeAspect="1"/>
          </p:cNvPicPr>
          <p:nvPr/>
        </p:nvPicPr>
        <p:blipFill>
          <a:blip r:embed="rId2"/>
          <a:stretch>
            <a:fillRect/>
          </a:stretch>
        </p:blipFill>
        <p:spPr>
          <a:xfrm>
            <a:off x="485105" y="3734047"/>
            <a:ext cx="5598016" cy="2298383"/>
          </a:xfrm>
          <a:prstGeom prst="rect">
            <a:avLst/>
          </a:prstGeom>
        </p:spPr>
      </p:pic>
      <p:pic>
        <p:nvPicPr>
          <p:cNvPr id="7" name="Picture 7" descr="A picture containing diagram&#10;&#10;Description automatically generated">
            <a:extLst>
              <a:ext uri="{FF2B5EF4-FFF2-40B4-BE49-F238E27FC236}">
                <a16:creationId xmlns:a16="http://schemas.microsoft.com/office/drawing/2014/main" id="{DA8EA806-A2F5-8AE4-D6E9-CF466367887D}"/>
              </a:ext>
            </a:extLst>
          </p:cNvPr>
          <p:cNvPicPr>
            <a:picLocks noChangeAspect="1"/>
          </p:cNvPicPr>
          <p:nvPr/>
        </p:nvPicPr>
        <p:blipFill>
          <a:blip r:embed="rId3"/>
          <a:stretch>
            <a:fillRect/>
          </a:stretch>
        </p:blipFill>
        <p:spPr>
          <a:xfrm>
            <a:off x="452908" y="1519137"/>
            <a:ext cx="5630214" cy="1308346"/>
          </a:xfrm>
          <a:prstGeom prst="rect">
            <a:avLst/>
          </a:prstGeom>
        </p:spPr>
      </p:pic>
      <p:sp>
        <p:nvSpPr>
          <p:cNvPr id="9" name="TextBox 8">
            <a:extLst>
              <a:ext uri="{FF2B5EF4-FFF2-40B4-BE49-F238E27FC236}">
                <a16:creationId xmlns:a16="http://schemas.microsoft.com/office/drawing/2014/main" id="{40DB78E1-F53F-3777-9DE7-1023489E879A}"/>
              </a:ext>
            </a:extLst>
          </p:cNvPr>
          <p:cNvSpPr txBox="1"/>
          <p:nvPr/>
        </p:nvSpPr>
        <p:spPr>
          <a:xfrm rot="-10800000" flipV="1">
            <a:off x="461492" y="3546120"/>
            <a:ext cx="27245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Triangular self-attention</a:t>
            </a:r>
            <a:endParaRPr lang="en-US"/>
          </a:p>
        </p:txBody>
      </p:sp>
      <p:sp>
        <p:nvSpPr>
          <p:cNvPr id="10" name="TextBox 9">
            <a:extLst>
              <a:ext uri="{FF2B5EF4-FFF2-40B4-BE49-F238E27FC236}">
                <a16:creationId xmlns:a16="http://schemas.microsoft.com/office/drawing/2014/main" id="{FDBF219D-0ADB-A268-ADD6-BCFB431ABE08}"/>
              </a:ext>
            </a:extLst>
          </p:cNvPr>
          <p:cNvSpPr txBox="1"/>
          <p:nvPr/>
        </p:nvSpPr>
        <p:spPr>
          <a:xfrm rot="-10800000" flipV="1">
            <a:off x="461492" y="1099135"/>
            <a:ext cx="27245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Triangular update</a:t>
            </a:r>
            <a:endParaRPr lang="en-US"/>
          </a:p>
        </p:txBody>
      </p:sp>
      <p:sp>
        <p:nvSpPr>
          <p:cNvPr id="4" name="TextBox 3">
            <a:extLst>
              <a:ext uri="{FF2B5EF4-FFF2-40B4-BE49-F238E27FC236}">
                <a16:creationId xmlns:a16="http://schemas.microsoft.com/office/drawing/2014/main" id="{84B7857B-C3A4-B9B4-D9D4-8193B0C23CBC}"/>
              </a:ext>
            </a:extLst>
          </p:cNvPr>
          <p:cNvSpPr txBox="1"/>
          <p:nvPr/>
        </p:nvSpPr>
        <p:spPr>
          <a:xfrm>
            <a:off x="7410519" y="2022592"/>
            <a:ext cx="4302214"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3rd step Triangular update</a:t>
            </a:r>
            <a:endParaRPr lang="en-US"/>
          </a:p>
          <a:p>
            <a:endParaRPr lang="en-US">
              <a:cs typeface="Calibri"/>
            </a:endParaRPr>
          </a:p>
          <a:p>
            <a:pPr marL="285750" indent="-285750">
              <a:buFont typeface="Arial"/>
              <a:buChar char="•"/>
            </a:pPr>
            <a:r>
              <a:rPr lang="en-US">
                <a:cs typeface="Calibri"/>
              </a:rPr>
              <a:t>The pair representation is refined by combining information within each triangle for edges </a:t>
            </a:r>
            <a:r>
              <a:rPr lang="en-US" i="1" err="1">
                <a:cs typeface="Calibri"/>
              </a:rPr>
              <a:t>ij</a:t>
            </a:r>
            <a:r>
              <a:rPr lang="en-US" i="1">
                <a:cs typeface="Calibri"/>
              </a:rPr>
              <a:t>, </a:t>
            </a:r>
            <a:r>
              <a:rPr lang="en-US" i="1" err="1">
                <a:cs typeface="Calibri"/>
              </a:rPr>
              <a:t>ik</a:t>
            </a:r>
            <a:r>
              <a:rPr lang="en-US" i="1">
                <a:cs typeface="Calibri"/>
              </a:rPr>
              <a:t> </a:t>
            </a:r>
            <a:r>
              <a:rPr lang="en-US">
                <a:cs typeface="Calibri"/>
              </a:rPr>
              <a:t>and</a:t>
            </a:r>
            <a:r>
              <a:rPr lang="en-US" i="1">
                <a:cs typeface="Calibri"/>
              </a:rPr>
              <a:t> </a:t>
            </a:r>
            <a:r>
              <a:rPr lang="en-US" i="1" err="1">
                <a:cs typeface="Calibri"/>
              </a:rPr>
              <a:t>jk</a:t>
            </a:r>
            <a:r>
              <a:rPr lang="en-US" i="1">
                <a:cs typeface="Calibri"/>
              </a:rPr>
              <a:t> </a:t>
            </a:r>
            <a:r>
              <a:rPr lang="en-US">
                <a:cs typeface="Calibri"/>
              </a:rPr>
              <a:t>for residues </a:t>
            </a:r>
            <a:r>
              <a:rPr lang="en-US" i="1" err="1">
                <a:cs typeface="Calibri"/>
              </a:rPr>
              <a:t>i,j</a:t>
            </a:r>
            <a:r>
              <a:rPr lang="en-US" i="1">
                <a:cs typeface="Calibri"/>
              </a:rPr>
              <a:t> </a:t>
            </a:r>
            <a:r>
              <a:rPr lang="en-US">
                <a:cs typeface="Calibri"/>
              </a:rPr>
              <a:t>and </a:t>
            </a:r>
            <a:r>
              <a:rPr lang="en-US" i="1">
                <a:cs typeface="Calibri"/>
              </a:rPr>
              <a:t>k. </a:t>
            </a:r>
            <a:endParaRPr lang="en-US">
              <a:cs typeface="Calibri"/>
            </a:endParaRPr>
          </a:p>
          <a:p>
            <a:pPr marL="285750" indent="-285750">
              <a:buFont typeface="Arial"/>
              <a:buChar char="•"/>
            </a:pPr>
            <a:r>
              <a:rPr lang="en-US">
                <a:cs typeface="Calibri"/>
              </a:rPr>
              <a:t>The triangular self attention updates the pair representation based on the graph that is updated above</a:t>
            </a:r>
          </a:p>
        </p:txBody>
      </p:sp>
      <p:sp>
        <p:nvSpPr>
          <p:cNvPr id="2" name="Slide Number Placeholder 1">
            <a:extLst>
              <a:ext uri="{FF2B5EF4-FFF2-40B4-BE49-F238E27FC236}">
                <a16:creationId xmlns:a16="http://schemas.microsoft.com/office/drawing/2014/main" id="{C8F50E9D-6EFC-F66E-9AB7-7B6930A64D7C}"/>
              </a:ext>
            </a:extLst>
          </p:cNvPr>
          <p:cNvSpPr>
            <a:spLocks noGrp="1"/>
          </p:cNvSpPr>
          <p:nvPr>
            <p:ph type="sldNum" sz="quarter" idx="12"/>
          </p:nvPr>
        </p:nvSpPr>
        <p:spPr/>
        <p:txBody>
          <a:bodyPr/>
          <a:lstStyle/>
          <a:p>
            <a:fld id="{330EA680-D336-4FF7-8B7A-9848BB0A1C32}" type="slidenum">
              <a:rPr lang="en-US" smtClean="0"/>
              <a:t>17</a:t>
            </a:fld>
            <a:endParaRPr lang="en-US"/>
          </a:p>
        </p:txBody>
      </p:sp>
    </p:spTree>
    <p:extLst>
      <p:ext uri="{BB962C8B-B14F-4D97-AF65-F5344CB8AC3E}">
        <p14:creationId xmlns:p14="http://schemas.microsoft.com/office/powerpoint/2010/main" val="1287511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1EA47A8-B60F-4F42-828D-B107194D8929}"/>
              </a:ext>
            </a:extLst>
          </p:cNvPr>
          <p:cNvSpPr>
            <a:spLocks noGrp="1"/>
          </p:cNvSpPr>
          <p:nvPr>
            <p:ph type="title"/>
          </p:nvPr>
        </p:nvSpPr>
        <p:spPr>
          <a:xfrm>
            <a:off x="-1104" y="690"/>
            <a:ext cx="10515600" cy="1325563"/>
          </a:xfrm>
        </p:spPr>
        <p:txBody>
          <a:bodyPr>
            <a:normAutofit/>
          </a:bodyPr>
          <a:lstStyle/>
          <a:p>
            <a:r>
              <a:rPr lang="en-US" sz="3200">
                <a:latin typeface="Calibri"/>
                <a:cs typeface="Calibri Light"/>
              </a:rPr>
              <a:t>The structure module</a:t>
            </a:r>
            <a:endParaRPr lang="en-US"/>
          </a:p>
        </p:txBody>
      </p:sp>
      <p:pic>
        <p:nvPicPr>
          <p:cNvPr id="6" name="Picture 6" descr="Diagram&#10;&#10;Description automatically generated">
            <a:extLst>
              <a:ext uri="{FF2B5EF4-FFF2-40B4-BE49-F238E27FC236}">
                <a16:creationId xmlns:a16="http://schemas.microsoft.com/office/drawing/2014/main" id="{1CA332B3-25F2-4371-BC96-9A99E013E77F}"/>
              </a:ext>
            </a:extLst>
          </p:cNvPr>
          <p:cNvPicPr>
            <a:picLocks noChangeAspect="1"/>
          </p:cNvPicPr>
          <p:nvPr/>
        </p:nvPicPr>
        <p:blipFill rotWithShape="1">
          <a:blip r:embed="rId2"/>
          <a:srcRect t="2536" r="114" b="-362"/>
          <a:stretch/>
        </p:blipFill>
        <p:spPr>
          <a:xfrm>
            <a:off x="1405520" y="1190073"/>
            <a:ext cx="9024567" cy="2788554"/>
          </a:xfrm>
          <a:prstGeom prst="rect">
            <a:avLst/>
          </a:prstGeom>
        </p:spPr>
      </p:pic>
      <p:sp>
        <p:nvSpPr>
          <p:cNvPr id="2" name="TextBox 1">
            <a:extLst>
              <a:ext uri="{FF2B5EF4-FFF2-40B4-BE49-F238E27FC236}">
                <a16:creationId xmlns:a16="http://schemas.microsoft.com/office/drawing/2014/main" id="{B7E201D3-2699-42E5-9B6D-72100F39479A}"/>
              </a:ext>
            </a:extLst>
          </p:cNvPr>
          <p:cNvSpPr txBox="1"/>
          <p:nvPr/>
        </p:nvSpPr>
        <p:spPr>
          <a:xfrm>
            <a:off x="934995" y="4590534"/>
            <a:ext cx="963209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Calibri"/>
              </a:rPr>
              <a:t>Single representation is the original AA sequence</a:t>
            </a:r>
          </a:p>
          <a:p>
            <a:pPr marL="285750" indent="-285750">
              <a:buFont typeface="Arial"/>
              <a:buChar char="•"/>
            </a:pPr>
            <a:r>
              <a:rPr lang="en-US">
                <a:cs typeface="Calibri"/>
              </a:rPr>
              <a:t>This module maps the abstract representations in </a:t>
            </a:r>
            <a:r>
              <a:rPr lang="en-US" err="1">
                <a:cs typeface="Calibri"/>
              </a:rPr>
              <a:t>evoformer</a:t>
            </a:r>
            <a:r>
              <a:rPr lang="en-US">
                <a:cs typeface="Calibri"/>
              </a:rPr>
              <a:t> to actual 3D space</a:t>
            </a:r>
          </a:p>
          <a:p>
            <a:pPr marL="285750" indent="-285750">
              <a:buFont typeface="Arial"/>
              <a:buChar char="•"/>
            </a:pPr>
            <a:r>
              <a:rPr lang="en-US">
                <a:cs typeface="Calibri"/>
              </a:rPr>
              <a:t>Constraining the backbone significantly reduces the search space</a:t>
            </a:r>
          </a:p>
          <a:p>
            <a:pPr marL="285750" indent="-285750">
              <a:buFont typeface="Arial"/>
              <a:buChar char="•"/>
            </a:pPr>
            <a:r>
              <a:rPr lang="en-US">
                <a:cs typeface="Calibri"/>
              </a:rPr>
              <a:t>Invariant point attention (IPA) is also new kind of attention module that is geometry aware meaning, the residues are updated (rotated, stretched etc.) w/o changing their locations</a:t>
            </a:r>
          </a:p>
          <a:p>
            <a:pPr marL="285750" indent="-285750">
              <a:buFont typeface="Arial"/>
              <a:buChar char="•"/>
            </a:pPr>
            <a:r>
              <a:rPr lang="en-US">
                <a:cs typeface="Calibri"/>
              </a:rPr>
              <a:t>After all the training and learning we start again (3 more times 4 cycles total) to refine the model</a:t>
            </a:r>
          </a:p>
        </p:txBody>
      </p:sp>
      <p:sp>
        <p:nvSpPr>
          <p:cNvPr id="3" name="Slide Number Placeholder 2">
            <a:extLst>
              <a:ext uri="{FF2B5EF4-FFF2-40B4-BE49-F238E27FC236}">
                <a16:creationId xmlns:a16="http://schemas.microsoft.com/office/drawing/2014/main" id="{E2012AF0-5394-D95E-AAE6-5351EF2BB133}"/>
              </a:ext>
            </a:extLst>
          </p:cNvPr>
          <p:cNvSpPr>
            <a:spLocks noGrp="1"/>
          </p:cNvSpPr>
          <p:nvPr>
            <p:ph type="sldNum" sz="quarter" idx="12"/>
          </p:nvPr>
        </p:nvSpPr>
        <p:spPr/>
        <p:txBody>
          <a:bodyPr/>
          <a:lstStyle/>
          <a:p>
            <a:fld id="{330EA680-D336-4FF7-8B7A-9848BB0A1C32}" type="slidenum">
              <a:rPr lang="en-US" smtClean="0"/>
              <a:t>18</a:t>
            </a:fld>
            <a:endParaRPr lang="en-US"/>
          </a:p>
        </p:txBody>
      </p:sp>
    </p:spTree>
    <p:extLst>
      <p:ext uri="{BB962C8B-B14F-4D97-AF65-F5344CB8AC3E}">
        <p14:creationId xmlns:p14="http://schemas.microsoft.com/office/powerpoint/2010/main" val="3631888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3B8511D-BFCD-498F-8AA7-A9A038A1E7F2}"/>
              </a:ext>
            </a:extLst>
          </p:cNvPr>
          <p:cNvSpPr>
            <a:spLocks noGrp="1"/>
          </p:cNvSpPr>
          <p:nvPr>
            <p:ph type="title"/>
          </p:nvPr>
        </p:nvSpPr>
        <p:spPr>
          <a:xfrm>
            <a:off x="-1104" y="690"/>
            <a:ext cx="10515600" cy="1325563"/>
          </a:xfrm>
        </p:spPr>
        <p:txBody>
          <a:bodyPr>
            <a:normAutofit/>
          </a:bodyPr>
          <a:lstStyle/>
          <a:p>
            <a:r>
              <a:rPr lang="en-US" sz="3200">
                <a:latin typeface="Calibri"/>
                <a:cs typeface="Calibri Light"/>
              </a:rPr>
              <a:t>Ok, but do I need to run AlphaFold2 for my favorite protein?</a:t>
            </a:r>
          </a:p>
        </p:txBody>
      </p:sp>
      <p:pic>
        <p:nvPicPr>
          <p:cNvPr id="7" name="Picture 7" descr="Table&#10;&#10;Description automatically generated">
            <a:extLst>
              <a:ext uri="{FF2B5EF4-FFF2-40B4-BE49-F238E27FC236}">
                <a16:creationId xmlns:a16="http://schemas.microsoft.com/office/drawing/2014/main" id="{0269BA94-0DA0-4BF9-8BA5-5B07E668A6E4}"/>
              </a:ext>
            </a:extLst>
          </p:cNvPr>
          <p:cNvPicPr>
            <a:picLocks noChangeAspect="1"/>
          </p:cNvPicPr>
          <p:nvPr/>
        </p:nvPicPr>
        <p:blipFill>
          <a:blip r:embed="rId3"/>
          <a:stretch>
            <a:fillRect/>
          </a:stretch>
        </p:blipFill>
        <p:spPr>
          <a:xfrm>
            <a:off x="195649" y="1431622"/>
            <a:ext cx="5955108" cy="4332024"/>
          </a:xfrm>
          <a:prstGeom prst="rect">
            <a:avLst/>
          </a:prstGeom>
        </p:spPr>
      </p:pic>
      <p:pic>
        <p:nvPicPr>
          <p:cNvPr id="2" name="Picture 2" descr="A picture containing chart&#10;&#10;Description automatically generated">
            <a:extLst>
              <a:ext uri="{FF2B5EF4-FFF2-40B4-BE49-F238E27FC236}">
                <a16:creationId xmlns:a16="http://schemas.microsoft.com/office/drawing/2014/main" id="{E942ABC7-3F91-4D88-9A54-31C825DD7002}"/>
              </a:ext>
            </a:extLst>
          </p:cNvPr>
          <p:cNvPicPr>
            <a:picLocks noChangeAspect="1"/>
          </p:cNvPicPr>
          <p:nvPr/>
        </p:nvPicPr>
        <p:blipFill rotWithShape="1">
          <a:blip r:embed="rId4"/>
          <a:srcRect l="24000" t="11250" r="25714" b="44375"/>
          <a:stretch/>
        </p:blipFill>
        <p:spPr>
          <a:xfrm>
            <a:off x="8033252" y="1763026"/>
            <a:ext cx="4136172" cy="4438747"/>
          </a:xfrm>
          <a:prstGeom prst="rect">
            <a:avLst/>
          </a:prstGeom>
        </p:spPr>
      </p:pic>
      <p:pic>
        <p:nvPicPr>
          <p:cNvPr id="9" name="Picture 2" descr="A picture containing chart&#10;&#10;Description automatically generated">
            <a:extLst>
              <a:ext uri="{FF2B5EF4-FFF2-40B4-BE49-F238E27FC236}">
                <a16:creationId xmlns:a16="http://schemas.microsoft.com/office/drawing/2014/main" id="{487819E8-8FB3-444A-9609-879861A09127}"/>
              </a:ext>
            </a:extLst>
          </p:cNvPr>
          <p:cNvPicPr>
            <a:picLocks noChangeAspect="1"/>
          </p:cNvPicPr>
          <p:nvPr/>
        </p:nvPicPr>
        <p:blipFill rotWithShape="1">
          <a:blip r:embed="rId4"/>
          <a:srcRect l="24000" t="58216" r="31429" b="626"/>
          <a:stretch/>
        </p:blipFill>
        <p:spPr>
          <a:xfrm>
            <a:off x="6200297" y="4179672"/>
            <a:ext cx="2175302" cy="2444889"/>
          </a:xfrm>
          <a:prstGeom prst="rect">
            <a:avLst/>
          </a:prstGeom>
        </p:spPr>
      </p:pic>
      <p:pic>
        <p:nvPicPr>
          <p:cNvPr id="3" name="Picture 3" descr="Graphical user interface, application, Teams&#10;&#10;Description automatically generated">
            <a:extLst>
              <a:ext uri="{FF2B5EF4-FFF2-40B4-BE49-F238E27FC236}">
                <a16:creationId xmlns:a16="http://schemas.microsoft.com/office/drawing/2014/main" id="{5F3F9234-7D44-4E58-8D35-B5C5D38F8D2D}"/>
              </a:ext>
            </a:extLst>
          </p:cNvPr>
          <p:cNvPicPr>
            <a:picLocks noChangeAspect="1"/>
          </p:cNvPicPr>
          <p:nvPr/>
        </p:nvPicPr>
        <p:blipFill>
          <a:blip r:embed="rId5"/>
          <a:stretch>
            <a:fillRect/>
          </a:stretch>
        </p:blipFill>
        <p:spPr>
          <a:xfrm>
            <a:off x="6285243" y="1006574"/>
            <a:ext cx="4973443" cy="972427"/>
          </a:xfrm>
          <a:prstGeom prst="rect">
            <a:avLst/>
          </a:prstGeom>
        </p:spPr>
      </p:pic>
      <p:sp>
        <p:nvSpPr>
          <p:cNvPr id="4" name="Slide Number Placeholder 3">
            <a:extLst>
              <a:ext uri="{FF2B5EF4-FFF2-40B4-BE49-F238E27FC236}">
                <a16:creationId xmlns:a16="http://schemas.microsoft.com/office/drawing/2014/main" id="{F5E85C1F-04FF-6A0F-798F-5F094B2C9247}"/>
              </a:ext>
            </a:extLst>
          </p:cNvPr>
          <p:cNvSpPr>
            <a:spLocks noGrp="1"/>
          </p:cNvSpPr>
          <p:nvPr>
            <p:ph type="sldNum" sz="quarter" idx="12"/>
          </p:nvPr>
        </p:nvSpPr>
        <p:spPr/>
        <p:txBody>
          <a:bodyPr/>
          <a:lstStyle/>
          <a:p>
            <a:fld id="{330EA680-D336-4FF7-8B7A-9848BB0A1C32}" type="slidenum">
              <a:rPr lang="en-US" smtClean="0"/>
              <a:t>19</a:t>
            </a:fld>
            <a:endParaRPr lang="en-US"/>
          </a:p>
        </p:txBody>
      </p:sp>
    </p:spTree>
    <p:extLst>
      <p:ext uri="{BB962C8B-B14F-4D97-AF65-F5344CB8AC3E}">
        <p14:creationId xmlns:p14="http://schemas.microsoft.com/office/powerpoint/2010/main" val="147702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9A676-C1E0-37E0-C810-BFB6C6A3CF2F}"/>
              </a:ext>
            </a:extLst>
          </p:cNvPr>
          <p:cNvSpPr>
            <a:spLocks noGrp="1"/>
          </p:cNvSpPr>
          <p:nvPr>
            <p:ph type="title"/>
          </p:nvPr>
        </p:nvSpPr>
        <p:spPr/>
        <p:txBody>
          <a:bodyPr/>
          <a:lstStyle/>
          <a:p>
            <a:r>
              <a:rPr lang="en-US">
                <a:cs typeface="Calibri Light"/>
              </a:rPr>
              <a:t>Outline</a:t>
            </a:r>
            <a:endParaRPr lang="en-US"/>
          </a:p>
        </p:txBody>
      </p:sp>
      <p:sp>
        <p:nvSpPr>
          <p:cNvPr id="3" name="Content Placeholder 2">
            <a:extLst>
              <a:ext uri="{FF2B5EF4-FFF2-40B4-BE49-F238E27FC236}">
                <a16:creationId xmlns:a16="http://schemas.microsoft.com/office/drawing/2014/main" id="{E785ED16-89B2-6240-9BBA-CAA09C025BA8}"/>
              </a:ext>
            </a:extLst>
          </p:cNvPr>
          <p:cNvSpPr>
            <a:spLocks noGrp="1"/>
          </p:cNvSpPr>
          <p:nvPr>
            <p:ph idx="1"/>
          </p:nvPr>
        </p:nvSpPr>
        <p:spPr>
          <a:xfrm>
            <a:off x="566980" y="1696473"/>
            <a:ext cx="5711126" cy="4351338"/>
          </a:xfrm>
        </p:spPr>
        <p:txBody>
          <a:bodyPr vert="horz" lIns="91440" tIns="45720" rIns="91440" bIns="45720" rtlCol="0" anchor="t">
            <a:normAutofit/>
          </a:bodyPr>
          <a:lstStyle/>
          <a:p>
            <a:pPr marL="0" indent="0">
              <a:buNone/>
            </a:pPr>
            <a:r>
              <a:rPr lang="en-US" sz="1800" b="1">
                <a:cs typeface="Calibri"/>
              </a:rPr>
              <a:t>PART1</a:t>
            </a:r>
          </a:p>
          <a:p>
            <a:r>
              <a:rPr lang="en-US" sz="1800">
                <a:cs typeface="Calibri"/>
              </a:rPr>
              <a:t>What is the CASP challenge</a:t>
            </a:r>
          </a:p>
          <a:p>
            <a:r>
              <a:rPr lang="en-US" sz="1800">
                <a:cs typeface="Calibri"/>
              </a:rPr>
              <a:t>AlphaFold2 model structure</a:t>
            </a:r>
          </a:p>
          <a:p>
            <a:pPr lvl="1"/>
            <a:r>
              <a:rPr lang="en-US" sz="1800">
                <a:cs typeface="Calibri"/>
              </a:rPr>
              <a:t>Quick introduction to attention layers and transformers </a:t>
            </a:r>
          </a:p>
          <a:p>
            <a:pPr lvl="1"/>
            <a:r>
              <a:rPr lang="en-US" sz="1800" err="1">
                <a:cs typeface="Calibri"/>
              </a:rPr>
              <a:t>Evoformer</a:t>
            </a:r>
            <a:endParaRPr lang="en-US" sz="1800">
              <a:cs typeface="Calibri"/>
            </a:endParaRPr>
          </a:p>
          <a:p>
            <a:pPr lvl="1"/>
            <a:r>
              <a:rPr lang="en-US" sz="1800">
                <a:cs typeface="Calibri"/>
              </a:rPr>
              <a:t>Invariant point attention</a:t>
            </a:r>
          </a:p>
          <a:p>
            <a:r>
              <a:rPr lang="en-US" sz="1800" err="1">
                <a:cs typeface="Calibri"/>
              </a:rPr>
              <a:t>RosettaFold</a:t>
            </a:r>
            <a:endParaRPr lang="en-US" sz="1800">
              <a:cs typeface="Calibri"/>
            </a:endParaRPr>
          </a:p>
          <a:p>
            <a:pPr lvl="1"/>
            <a:r>
              <a:rPr lang="en-US" sz="1800">
                <a:cs typeface="Calibri"/>
              </a:rPr>
              <a:t>2 and 3 layer models</a:t>
            </a:r>
          </a:p>
          <a:p>
            <a:r>
              <a:rPr lang="en-US" sz="1800">
                <a:cs typeface="Calibri"/>
              </a:rPr>
              <a:t>Other options</a:t>
            </a:r>
          </a:p>
          <a:p>
            <a:r>
              <a:rPr lang="en-US" sz="1800">
                <a:cs typeface="Calibri"/>
              </a:rPr>
              <a:t>How to run AlphaFold2 and </a:t>
            </a:r>
            <a:r>
              <a:rPr lang="en-US" sz="1800" err="1">
                <a:cs typeface="Calibri"/>
              </a:rPr>
              <a:t>RosettaFold</a:t>
            </a:r>
            <a:endParaRPr lang="en-US" sz="1800">
              <a:cs typeface="Calibri"/>
            </a:endParaRPr>
          </a:p>
          <a:p>
            <a:r>
              <a:rPr lang="en-US" sz="1800">
                <a:cs typeface="Calibri"/>
              </a:rPr>
              <a:t>Some considerations and tips</a:t>
            </a:r>
          </a:p>
          <a:p>
            <a:pPr marL="0" indent="0">
              <a:buNone/>
            </a:pPr>
            <a:endParaRPr lang="en-US" sz="1800">
              <a:cs typeface="Calibri"/>
            </a:endParaRPr>
          </a:p>
        </p:txBody>
      </p:sp>
      <p:sp>
        <p:nvSpPr>
          <p:cNvPr id="4" name="TextBox 3">
            <a:extLst>
              <a:ext uri="{FF2B5EF4-FFF2-40B4-BE49-F238E27FC236}">
                <a16:creationId xmlns:a16="http://schemas.microsoft.com/office/drawing/2014/main" id="{92538AB1-7F8A-0369-DA3F-9D2A54EEE3FA}"/>
              </a:ext>
            </a:extLst>
          </p:cNvPr>
          <p:cNvSpPr txBox="1"/>
          <p:nvPr/>
        </p:nvSpPr>
        <p:spPr>
          <a:xfrm>
            <a:off x="6067586" y="1482671"/>
            <a:ext cx="5287504" cy="46628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PART2​</a:t>
            </a:r>
            <a:endParaRPr lang="en-US" b="1">
              <a:cs typeface="Calibri"/>
            </a:endParaRPr>
          </a:p>
          <a:p>
            <a:endParaRPr lang="en-US">
              <a:cs typeface="Calibri"/>
            </a:endParaRPr>
          </a:p>
          <a:p>
            <a:pPr>
              <a:lnSpc>
                <a:spcPct val="150000"/>
              </a:lnSpc>
              <a:buChar char="•"/>
            </a:pPr>
            <a:r>
              <a:rPr lang="en-US">
                <a:cs typeface="Arial"/>
              </a:rPr>
              <a:t> Looking into AlphaFold2 outputs​</a:t>
            </a:r>
          </a:p>
          <a:p>
            <a:pPr lvl="1">
              <a:lnSpc>
                <a:spcPct val="150000"/>
              </a:lnSpc>
              <a:buChar char="•"/>
            </a:pPr>
            <a:r>
              <a:rPr lang="en-US">
                <a:cs typeface="Arial"/>
              </a:rPr>
              <a:t>Monomer​</a:t>
            </a:r>
          </a:p>
          <a:p>
            <a:pPr lvl="1">
              <a:lnSpc>
                <a:spcPct val="150000"/>
              </a:lnSpc>
              <a:buChar char="•"/>
            </a:pPr>
            <a:r>
              <a:rPr lang="en-US">
                <a:cs typeface="Arial"/>
              </a:rPr>
              <a:t>Multimer​</a:t>
            </a:r>
          </a:p>
          <a:p>
            <a:pPr>
              <a:lnSpc>
                <a:spcPct val="150000"/>
              </a:lnSpc>
              <a:buChar char="•"/>
            </a:pPr>
            <a:r>
              <a:rPr lang="en-US">
                <a:cs typeface="Arial"/>
              </a:rPr>
              <a:t> Looking into </a:t>
            </a:r>
            <a:r>
              <a:rPr lang="en-US" err="1">
                <a:cs typeface="Arial"/>
              </a:rPr>
              <a:t>RosettaFold</a:t>
            </a:r>
            <a:r>
              <a:rPr lang="en-US">
                <a:cs typeface="Arial"/>
              </a:rPr>
              <a:t> outputs​</a:t>
            </a:r>
          </a:p>
          <a:p>
            <a:pPr>
              <a:lnSpc>
                <a:spcPct val="150000"/>
              </a:lnSpc>
              <a:buChar char="•"/>
            </a:pPr>
            <a:r>
              <a:rPr lang="en-US">
                <a:cs typeface="Arial"/>
              </a:rPr>
              <a:t> Viewing structures with </a:t>
            </a:r>
            <a:r>
              <a:rPr lang="en-US" err="1">
                <a:cs typeface="Arial"/>
              </a:rPr>
              <a:t>pymol</a:t>
            </a:r>
            <a:endParaRPr lang="en-US">
              <a:cs typeface="Arial"/>
            </a:endParaRPr>
          </a:p>
          <a:p>
            <a:pPr>
              <a:lnSpc>
                <a:spcPct val="150000"/>
              </a:lnSpc>
              <a:buChar char="•"/>
            </a:pPr>
            <a:r>
              <a:rPr lang="en-US">
                <a:cs typeface="Arial"/>
              </a:rPr>
              <a:t> Aligning </a:t>
            </a:r>
            <a:r>
              <a:rPr lang="en-US" err="1">
                <a:cs typeface="Arial"/>
              </a:rPr>
              <a:t>pdb</a:t>
            </a:r>
            <a:r>
              <a:rPr lang="en-US">
                <a:cs typeface="Arial"/>
              </a:rPr>
              <a:t> files</a:t>
            </a:r>
          </a:p>
          <a:p>
            <a:pPr>
              <a:lnSpc>
                <a:spcPct val="150000"/>
              </a:lnSpc>
              <a:buChar char="•"/>
            </a:pPr>
            <a:r>
              <a:rPr lang="en-US">
                <a:cs typeface="Arial"/>
              </a:rPr>
              <a:t> Parsing </a:t>
            </a:r>
            <a:r>
              <a:rPr lang="en-US" err="1">
                <a:cs typeface="Arial"/>
              </a:rPr>
              <a:t>pdb</a:t>
            </a:r>
            <a:r>
              <a:rPr lang="en-US">
                <a:cs typeface="Arial"/>
              </a:rPr>
              <a:t> files</a:t>
            </a:r>
          </a:p>
          <a:p>
            <a:pPr>
              <a:lnSpc>
                <a:spcPct val="150000"/>
              </a:lnSpc>
              <a:buChar char="•"/>
            </a:pPr>
            <a:r>
              <a:rPr lang="en-US">
                <a:cs typeface="Arial"/>
              </a:rPr>
              <a:t> Some basic </a:t>
            </a:r>
            <a:r>
              <a:rPr lang="en-US" err="1">
                <a:cs typeface="Arial"/>
              </a:rPr>
              <a:t>pdb</a:t>
            </a:r>
            <a:r>
              <a:rPr lang="en-US">
                <a:cs typeface="Arial"/>
              </a:rPr>
              <a:t> manipulations and calculations using R and python</a:t>
            </a:r>
          </a:p>
          <a:p>
            <a:endParaRPr lang="en-US">
              <a:cs typeface="Calibri" panose="020F0502020204030204"/>
            </a:endParaRPr>
          </a:p>
        </p:txBody>
      </p:sp>
      <p:sp>
        <p:nvSpPr>
          <p:cNvPr id="5" name="Slide Number Placeholder 4">
            <a:extLst>
              <a:ext uri="{FF2B5EF4-FFF2-40B4-BE49-F238E27FC236}">
                <a16:creationId xmlns:a16="http://schemas.microsoft.com/office/drawing/2014/main" id="{3236726C-0190-B8DB-CC8A-945B2DB48AFB}"/>
              </a:ext>
            </a:extLst>
          </p:cNvPr>
          <p:cNvSpPr>
            <a:spLocks noGrp="1"/>
          </p:cNvSpPr>
          <p:nvPr>
            <p:ph type="sldNum" sz="quarter" idx="12"/>
          </p:nvPr>
        </p:nvSpPr>
        <p:spPr/>
        <p:txBody>
          <a:bodyPr/>
          <a:lstStyle/>
          <a:p>
            <a:fld id="{330EA680-D336-4FF7-8B7A-9848BB0A1C32}" type="slidenum">
              <a:rPr lang="en-US" smtClean="0"/>
              <a:t>2</a:t>
            </a:fld>
            <a:endParaRPr lang="en-US"/>
          </a:p>
        </p:txBody>
      </p:sp>
    </p:spTree>
    <p:extLst>
      <p:ext uri="{BB962C8B-B14F-4D97-AF65-F5344CB8AC3E}">
        <p14:creationId xmlns:p14="http://schemas.microsoft.com/office/powerpoint/2010/main" val="1927758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B4FE5F9-742A-4E57-A5C9-E68DCB6B3A4B}"/>
              </a:ext>
            </a:extLst>
          </p:cNvPr>
          <p:cNvSpPr>
            <a:spLocks noGrp="1"/>
          </p:cNvSpPr>
          <p:nvPr>
            <p:ph type="title"/>
          </p:nvPr>
        </p:nvSpPr>
        <p:spPr>
          <a:xfrm>
            <a:off x="-1104" y="690"/>
            <a:ext cx="10515600" cy="1325563"/>
          </a:xfrm>
        </p:spPr>
        <p:txBody>
          <a:bodyPr>
            <a:normAutofit/>
          </a:bodyPr>
          <a:lstStyle/>
          <a:p>
            <a:r>
              <a:rPr lang="en-US" sz="3200">
                <a:latin typeface="Calibri"/>
                <a:cs typeface="Calibri Light"/>
              </a:rPr>
              <a:t>I love proteins, but I love protein complexes more</a:t>
            </a:r>
            <a:endParaRPr lang="en-US"/>
          </a:p>
        </p:txBody>
      </p:sp>
      <p:pic>
        <p:nvPicPr>
          <p:cNvPr id="2" name="Picture 2" descr="Text&#10;&#10;Description automatically generated">
            <a:extLst>
              <a:ext uri="{FF2B5EF4-FFF2-40B4-BE49-F238E27FC236}">
                <a16:creationId xmlns:a16="http://schemas.microsoft.com/office/drawing/2014/main" id="{4C42F0CA-FD35-42D2-9600-BC813DB37802}"/>
              </a:ext>
            </a:extLst>
          </p:cNvPr>
          <p:cNvPicPr>
            <a:picLocks noChangeAspect="1"/>
          </p:cNvPicPr>
          <p:nvPr/>
        </p:nvPicPr>
        <p:blipFill>
          <a:blip r:embed="rId3"/>
          <a:stretch>
            <a:fillRect/>
          </a:stretch>
        </p:blipFill>
        <p:spPr>
          <a:xfrm>
            <a:off x="301302" y="1331894"/>
            <a:ext cx="2743200" cy="577280"/>
          </a:xfrm>
          <a:prstGeom prst="rect">
            <a:avLst/>
          </a:prstGeom>
        </p:spPr>
      </p:pic>
      <p:sp>
        <p:nvSpPr>
          <p:cNvPr id="3" name="TextBox 2">
            <a:extLst>
              <a:ext uri="{FF2B5EF4-FFF2-40B4-BE49-F238E27FC236}">
                <a16:creationId xmlns:a16="http://schemas.microsoft.com/office/drawing/2014/main" id="{3B55EF39-6634-4AB8-91D2-05285FBCFA26}"/>
              </a:ext>
            </a:extLst>
          </p:cNvPr>
          <p:cNvSpPr txBox="1"/>
          <p:nvPr/>
        </p:nvSpPr>
        <p:spPr>
          <a:xfrm>
            <a:off x="7183572" y="1648085"/>
            <a:ext cx="4706470"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Prior to </a:t>
            </a:r>
            <a:r>
              <a:rPr lang="en-US" err="1"/>
              <a:t>alphafold</a:t>
            </a:r>
            <a:r>
              <a:rPr lang="en-US"/>
              <a:t> multimer there </a:t>
            </a:r>
            <a:r>
              <a:rPr lang="en-US" dirty="0"/>
              <a:t>were several attempts to solve this problem using AlphaFold2. These</a:t>
            </a:r>
            <a:r>
              <a:rPr lang="en-US" dirty="0">
                <a:cs typeface="Calibri" panose="020F0502020204030204"/>
              </a:rPr>
              <a:t> included:</a:t>
            </a:r>
            <a:endParaRPr lang="en-US" dirty="0"/>
          </a:p>
          <a:p>
            <a:pPr marL="742950" lvl="1" indent="-285750">
              <a:buFont typeface="Arial"/>
              <a:buChar char="•"/>
            </a:pPr>
            <a:r>
              <a:rPr lang="en-US">
                <a:cs typeface="Calibri" panose="020F0502020204030204"/>
              </a:rPr>
              <a:t>Adding a flexible linker</a:t>
            </a:r>
          </a:p>
          <a:p>
            <a:pPr marL="742950" lvl="1" indent="-285750">
              <a:buFont typeface="Arial"/>
              <a:buChar char="•"/>
            </a:pPr>
            <a:r>
              <a:rPr lang="en-US">
                <a:cs typeface="Calibri" panose="020F0502020204030204"/>
              </a:rPr>
              <a:t>Adding </a:t>
            </a:r>
            <a:r>
              <a:rPr lang="en-US" err="1">
                <a:cs typeface="Calibri" panose="020F0502020204030204"/>
              </a:rPr>
              <a:t>Xs</a:t>
            </a:r>
          </a:p>
          <a:p>
            <a:pPr marL="742950" lvl="1" indent="-285750">
              <a:buFont typeface="Arial"/>
              <a:buChar char="•"/>
            </a:pPr>
            <a:r>
              <a:rPr lang="en-US">
                <a:cs typeface="Calibri" panose="020F0502020204030204"/>
              </a:rPr>
              <a:t>Changing aa residue # in the MSA</a:t>
            </a:r>
          </a:p>
          <a:p>
            <a:pPr marL="285750" indent="-285750">
              <a:buFont typeface="Arial"/>
              <a:buChar char="•"/>
            </a:pPr>
            <a:r>
              <a:rPr lang="en-US">
                <a:cs typeface="Calibri" panose="020F0502020204030204"/>
              </a:rPr>
              <a:t>Using </a:t>
            </a:r>
            <a:r>
              <a:rPr lang="en-US" err="1">
                <a:cs typeface="Calibri" panose="020F0502020204030204"/>
              </a:rPr>
              <a:t>uniprot</a:t>
            </a:r>
            <a:r>
              <a:rPr lang="en-US">
                <a:cs typeface="Calibri" panose="020F0502020204030204"/>
              </a:rPr>
              <a:t> data manages to improve accuracy of multimer (both homomer and </a:t>
            </a:r>
            <a:r>
              <a:rPr lang="en-US" err="1">
                <a:cs typeface="Calibri" panose="020F0502020204030204"/>
              </a:rPr>
              <a:t>heteromer</a:t>
            </a:r>
            <a:r>
              <a:rPr lang="en-US">
                <a:cs typeface="Calibri" panose="020F0502020204030204"/>
              </a:rPr>
              <a:t>) accuracy. </a:t>
            </a:r>
          </a:p>
          <a:p>
            <a:pPr marL="285750" indent="-285750">
              <a:buFont typeface="Arial"/>
              <a:buChar char="•"/>
            </a:pPr>
            <a:r>
              <a:rPr lang="en-US">
                <a:cs typeface="Calibri" panose="020F0502020204030204"/>
              </a:rPr>
              <a:t>This is installed in HPF under </a:t>
            </a:r>
            <a:r>
              <a:rPr lang="en-US" err="1">
                <a:cs typeface="Calibri" panose="020F0502020204030204"/>
              </a:rPr>
              <a:t>alphafold_multimer</a:t>
            </a:r>
          </a:p>
          <a:p>
            <a:pPr marL="285750" indent="-285750">
              <a:buFont typeface="Arial"/>
              <a:buChar char="•"/>
            </a:pPr>
            <a:endParaRPr lang="en-US">
              <a:cs typeface="Calibri" panose="020F0502020204030204"/>
            </a:endParaRPr>
          </a:p>
        </p:txBody>
      </p:sp>
      <p:pic>
        <p:nvPicPr>
          <p:cNvPr id="4" name="Picture 5" descr="Chart, bar chart&#10;&#10;Description automatically generated">
            <a:extLst>
              <a:ext uri="{FF2B5EF4-FFF2-40B4-BE49-F238E27FC236}">
                <a16:creationId xmlns:a16="http://schemas.microsoft.com/office/drawing/2014/main" id="{BB3E7542-5344-4901-9DA5-98B68F43AFFD}"/>
              </a:ext>
            </a:extLst>
          </p:cNvPr>
          <p:cNvPicPr>
            <a:picLocks noChangeAspect="1"/>
          </p:cNvPicPr>
          <p:nvPr/>
        </p:nvPicPr>
        <p:blipFill rotWithShape="1">
          <a:blip r:embed="rId4"/>
          <a:srcRect r="-339" b="4826"/>
          <a:stretch/>
        </p:blipFill>
        <p:spPr>
          <a:xfrm>
            <a:off x="152400" y="1991157"/>
            <a:ext cx="2752499" cy="3300032"/>
          </a:xfrm>
          <a:prstGeom prst="rect">
            <a:avLst/>
          </a:prstGeom>
        </p:spPr>
      </p:pic>
      <p:pic>
        <p:nvPicPr>
          <p:cNvPr id="6" name="Picture 6" descr="A picture containing diagram&#10;&#10;Description automatically generated">
            <a:extLst>
              <a:ext uri="{FF2B5EF4-FFF2-40B4-BE49-F238E27FC236}">
                <a16:creationId xmlns:a16="http://schemas.microsoft.com/office/drawing/2014/main" id="{05D367DB-D4A3-4343-A44E-AA5735ED6803}"/>
              </a:ext>
            </a:extLst>
          </p:cNvPr>
          <p:cNvPicPr>
            <a:picLocks noChangeAspect="1"/>
          </p:cNvPicPr>
          <p:nvPr/>
        </p:nvPicPr>
        <p:blipFill>
          <a:blip r:embed="rId5"/>
          <a:stretch>
            <a:fillRect/>
          </a:stretch>
        </p:blipFill>
        <p:spPr>
          <a:xfrm>
            <a:off x="3349083" y="1934737"/>
            <a:ext cx="3328639" cy="3295185"/>
          </a:xfrm>
          <a:prstGeom prst="rect">
            <a:avLst/>
          </a:prstGeom>
        </p:spPr>
      </p:pic>
      <p:sp>
        <p:nvSpPr>
          <p:cNvPr id="7" name="Slide Number Placeholder 6">
            <a:extLst>
              <a:ext uri="{FF2B5EF4-FFF2-40B4-BE49-F238E27FC236}">
                <a16:creationId xmlns:a16="http://schemas.microsoft.com/office/drawing/2014/main" id="{239AB97A-BF89-8531-1EAD-001D74FE9295}"/>
              </a:ext>
            </a:extLst>
          </p:cNvPr>
          <p:cNvSpPr>
            <a:spLocks noGrp="1"/>
          </p:cNvSpPr>
          <p:nvPr>
            <p:ph type="sldNum" sz="quarter" idx="12"/>
          </p:nvPr>
        </p:nvSpPr>
        <p:spPr/>
        <p:txBody>
          <a:bodyPr/>
          <a:lstStyle/>
          <a:p>
            <a:fld id="{330EA680-D336-4FF7-8B7A-9848BB0A1C32}" type="slidenum">
              <a:rPr lang="en-US" smtClean="0"/>
              <a:t>20</a:t>
            </a:fld>
            <a:endParaRPr lang="en-US"/>
          </a:p>
        </p:txBody>
      </p:sp>
    </p:spTree>
    <p:extLst>
      <p:ext uri="{BB962C8B-B14F-4D97-AF65-F5344CB8AC3E}">
        <p14:creationId xmlns:p14="http://schemas.microsoft.com/office/powerpoint/2010/main" val="16861335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C2DE009-6C33-D25E-27F5-5FA2C2627378}"/>
              </a:ext>
            </a:extLst>
          </p:cNvPr>
          <p:cNvSpPr>
            <a:spLocks noGrp="1"/>
          </p:cNvSpPr>
          <p:nvPr>
            <p:ph type="title"/>
          </p:nvPr>
        </p:nvSpPr>
        <p:spPr>
          <a:xfrm>
            <a:off x="-1104" y="690"/>
            <a:ext cx="11045125" cy="1325563"/>
          </a:xfrm>
        </p:spPr>
        <p:txBody>
          <a:bodyPr>
            <a:normAutofit/>
          </a:bodyPr>
          <a:lstStyle/>
          <a:p>
            <a:r>
              <a:rPr lang="en-US" sz="3200">
                <a:latin typeface="Calibri"/>
                <a:cs typeface="Calibri Light"/>
              </a:rPr>
              <a:t>Modifications to the original model to accommodate multimers</a:t>
            </a:r>
            <a:endParaRPr lang="en-US"/>
          </a:p>
        </p:txBody>
      </p:sp>
      <p:sp>
        <p:nvSpPr>
          <p:cNvPr id="2" name="TextBox 1">
            <a:extLst>
              <a:ext uri="{FF2B5EF4-FFF2-40B4-BE49-F238E27FC236}">
                <a16:creationId xmlns:a16="http://schemas.microsoft.com/office/drawing/2014/main" id="{08CD18C4-93B7-0437-E636-C458AD272A15}"/>
              </a:ext>
            </a:extLst>
          </p:cNvPr>
          <p:cNvSpPr txBox="1"/>
          <p:nvPr/>
        </p:nvSpPr>
        <p:spPr>
          <a:xfrm>
            <a:off x="699247" y="1712258"/>
            <a:ext cx="4080620"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Calibri" panose="020F0502020204030204"/>
              </a:rPr>
              <a:t>MSA procedure was altered slightly to accommodate multiple proteins</a:t>
            </a:r>
          </a:p>
          <a:p>
            <a:pPr marL="285750" indent="-285750">
              <a:buFont typeface="Arial"/>
              <a:buChar char="•"/>
            </a:pPr>
            <a:r>
              <a:rPr lang="en-US">
                <a:cs typeface="Calibri" panose="020F0502020204030204"/>
              </a:rPr>
              <a:t>Increased the loss function cutoff to accommodate intra-chain interactions</a:t>
            </a:r>
          </a:p>
          <a:p>
            <a:pPr marL="285750" indent="-285750">
              <a:buFont typeface="Arial"/>
              <a:buChar char="•"/>
            </a:pPr>
            <a:r>
              <a:rPr lang="en-US">
                <a:cs typeface="Calibri" panose="020F0502020204030204"/>
              </a:rPr>
              <a:t>Chains are pushed apart with a new loss function to homomers are not on top of each other</a:t>
            </a:r>
          </a:p>
          <a:p>
            <a:pPr marL="285750" indent="-285750">
              <a:buFont typeface="Arial"/>
              <a:buChar char="•"/>
            </a:pPr>
            <a:r>
              <a:rPr lang="en-US">
                <a:cs typeface="Calibri" panose="020F0502020204030204"/>
              </a:rPr>
              <a:t>New model confidence score interface </a:t>
            </a:r>
            <a:r>
              <a:rPr lang="en-US" err="1">
                <a:cs typeface="Calibri" panose="020F0502020204030204"/>
              </a:rPr>
              <a:t>pTM</a:t>
            </a:r>
            <a:r>
              <a:rPr lang="en-US">
                <a:cs typeface="Calibri" panose="020F0502020204030204"/>
              </a:rPr>
              <a:t> (</a:t>
            </a:r>
            <a:r>
              <a:rPr lang="en-US" err="1">
                <a:cs typeface="Calibri" panose="020F0502020204030204"/>
              </a:rPr>
              <a:t>iPTM</a:t>
            </a:r>
            <a:r>
              <a:rPr lang="en-US">
                <a:cs typeface="Calibri" panose="020F0502020204030204"/>
              </a:rPr>
              <a:t>)</a:t>
            </a:r>
          </a:p>
          <a:p>
            <a:pPr marL="285750" indent="-285750">
              <a:buFont typeface="Arial"/>
              <a:buChar char="•"/>
            </a:pPr>
            <a:r>
              <a:rPr lang="en-US">
                <a:cs typeface="Calibri" panose="020F0502020204030204"/>
              </a:rPr>
              <a:t>Developed a new algorithm to account for different permutations of </a:t>
            </a:r>
            <a:r>
              <a:rPr lang="en-US" err="1">
                <a:cs typeface="Calibri" panose="020F0502020204030204"/>
              </a:rPr>
              <a:t>heteromers</a:t>
            </a:r>
            <a:r>
              <a:rPr lang="en-US">
                <a:cs typeface="Calibri" panose="020F0502020204030204"/>
              </a:rPr>
              <a:t> (e.g. AAB vs ABA vs BAA)</a:t>
            </a:r>
          </a:p>
        </p:txBody>
      </p:sp>
      <p:pic>
        <p:nvPicPr>
          <p:cNvPr id="3" name="Picture 3" descr="Chart, scatter chart&#10;&#10;Description automatically generated">
            <a:extLst>
              <a:ext uri="{FF2B5EF4-FFF2-40B4-BE49-F238E27FC236}">
                <a16:creationId xmlns:a16="http://schemas.microsoft.com/office/drawing/2014/main" id="{787EB2AE-D070-2A9C-16F9-38B18978FA3D}"/>
              </a:ext>
            </a:extLst>
          </p:cNvPr>
          <p:cNvPicPr>
            <a:picLocks noChangeAspect="1"/>
          </p:cNvPicPr>
          <p:nvPr/>
        </p:nvPicPr>
        <p:blipFill>
          <a:blip r:embed="rId2"/>
          <a:stretch>
            <a:fillRect/>
          </a:stretch>
        </p:blipFill>
        <p:spPr>
          <a:xfrm>
            <a:off x="5441576" y="1895342"/>
            <a:ext cx="6149787" cy="2905951"/>
          </a:xfrm>
          <a:prstGeom prst="rect">
            <a:avLst/>
          </a:prstGeom>
        </p:spPr>
      </p:pic>
      <p:sp>
        <p:nvSpPr>
          <p:cNvPr id="4" name="Slide Number Placeholder 3">
            <a:extLst>
              <a:ext uri="{FF2B5EF4-FFF2-40B4-BE49-F238E27FC236}">
                <a16:creationId xmlns:a16="http://schemas.microsoft.com/office/drawing/2014/main" id="{2A4A8A08-3330-2169-ACD6-BE9F425CE9C0}"/>
              </a:ext>
            </a:extLst>
          </p:cNvPr>
          <p:cNvSpPr>
            <a:spLocks noGrp="1"/>
          </p:cNvSpPr>
          <p:nvPr>
            <p:ph type="sldNum" sz="quarter" idx="12"/>
          </p:nvPr>
        </p:nvSpPr>
        <p:spPr/>
        <p:txBody>
          <a:bodyPr/>
          <a:lstStyle/>
          <a:p>
            <a:fld id="{330EA680-D336-4FF7-8B7A-9848BB0A1C32}" type="slidenum">
              <a:rPr lang="en-US" smtClean="0"/>
              <a:t>21</a:t>
            </a:fld>
            <a:endParaRPr lang="en-US"/>
          </a:p>
        </p:txBody>
      </p:sp>
    </p:spTree>
    <p:extLst>
      <p:ext uri="{BB962C8B-B14F-4D97-AF65-F5344CB8AC3E}">
        <p14:creationId xmlns:p14="http://schemas.microsoft.com/office/powerpoint/2010/main" val="5365472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3172B13-8D39-4225-B626-A1C5788A96D4}"/>
              </a:ext>
            </a:extLst>
          </p:cNvPr>
          <p:cNvSpPr>
            <a:spLocks noGrp="1"/>
          </p:cNvSpPr>
          <p:nvPr>
            <p:ph type="title"/>
          </p:nvPr>
        </p:nvSpPr>
        <p:spPr>
          <a:xfrm>
            <a:off x="-1104" y="690"/>
            <a:ext cx="10515600" cy="1325563"/>
          </a:xfrm>
        </p:spPr>
        <p:txBody>
          <a:bodyPr>
            <a:normAutofit/>
          </a:bodyPr>
          <a:lstStyle/>
          <a:p>
            <a:r>
              <a:rPr lang="en-US" sz="3200">
                <a:latin typeface="Calibri"/>
                <a:cs typeface="Calibri Light"/>
              </a:rPr>
              <a:t>AlphaFold2 is not the only game in town</a:t>
            </a:r>
            <a:endParaRPr lang="en-US"/>
          </a:p>
        </p:txBody>
      </p:sp>
      <p:pic>
        <p:nvPicPr>
          <p:cNvPr id="9" name="Picture 9" descr="Chart&#10;&#10;Description automatically generated">
            <a:extLst>
              <a:ext uri="{FF2B5EF4-FFF2-40B4-BE49-F238E27FC236}">
                <a16:creationId xmlns:a16="http://schemas.microsoft.com/office/drawing/2014/main" id="{4AC68567-CB87-44F2-B444-490831A613A6}"/>
              </a:ext>
            </a:extLst>
          </p:cNvPr>
          <p:cNvPicPr>
            <a:picLocks noChangeAspect="1"/>
          </p:cNvPicPr>
          <p:nvPr/>
        </p:nvPicPr>
        <p:blipFill rotWithShape="1">
          <a:blip r:embed="rId3"/>
          <a:srcRect l="289" b="185"/>
          <a:stretch/>
        </p:blipFill>
        <p:spPr>
          <a:xfrm>
            <a:off x="458809" y="1211141"/>
            <a:ext cx="6739854" cy="5268647"/>
          </a:xfrm>
          <a:prstGeom prst="rect">
            <a:avLst/>
          </a:prstGeom>
        </p:spPr>
      </p:pic>
      <p:sp>
        <p:nvSpPr>
          <p:cNvPr id="2" name="TextBox 1">
            <a:extLst>
              <a:ext uri="{FF2B5EF4-FFF2-40B4-BE49-F238E27FC236}">
                <a16:creationId xmlns:a16="http://schemas.microsoft.com/office/drawing/2014/main" id="{DD150416-702A-4E0C-9B8D-86940B60C899}"/>
              </a:ext>
            </a:extLst>
          </p:cNvPr>
          <p:cNvSpPr txBox="1"/>
          <p:nvPr/>
        </p:nvSpPr>
        <p:spPr>
          <a:xfrm>
            <a:off x="7977554" y="1793631"/>
            <a:ext cx="3661506"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Rosetta fold is lighter alternative to AlphaFold2</a:t>
            </a:r>
          </a:p>
          <a:p>
            <a:pPr marL="285750" indent="-285750">
              <a:buFont typeface="Arial"/>
              <a:buChar char="•"/>
            </a:pPr>
            <a:r>
              <a:rPr lang="en-US">
                <a:cs typeface="Calibri"/>
              </a:rPr>
              <a:t>It is not as accurate as AlphaFold2</a:t>
            </a:r>
          </a:p>
          <a:p>
            <a:pPr marL="285750" indent="-285750">
              <a:buFont typeface="Arial"/>
              <a:buChar char="•"/>
            </a:pPr>
            <a:r>
              <a:rPr lang="en-US">
                <a:cs typeface="Calibri"/>
              </a:rPr>
              <a:t>It has a similar transformer architecture but does not have the IPA module </a:t>
            </a:r>
          </a:p>
          <a:p>
            <a:pPr marL="285750" indent="-285750">
              <a:buFont typeface="Arial"/>
              <a:buChar char="•"/>
            </a:pPr>
            <a:r>
              <a:rPr lang="en-US">
                <a:cs typeface="Calibri"/>
              </a:rPr>
              <a:t>Requires a lot less storage (~300GB) and has much lower hardware needs (hours of compute time with a RTX 2080)</a:t>
            </a:r>
          </a:p>
          <a:p>
            <a:pPr marL="285750" indent="-285750">
              <a:buFont typeface="Arial"/>
              <a:buChar char="•"/>
            </a:pPr>
            <a:r>
              <a:rPr lang="en-US">
                <a:cs typeface="Calibri"/>
              </a:rPr>
              <a:t>Installed under </a:t>
            </a:r>
            <a:r>
              <a:rPr lang="en-US" err="1">
                <a:cs typeface="Calibri"/>
              </a:rPr>
              <a:t>hpf</a:t>
            </a:r>
            <a:r>
              <a:rPr lang="en-US">
                <a:cs typeface="Calibri"/>
              </a:rPr>
              <a:t> as </a:t>
            </a:r>
            <a:r>
              <a:rPr lang="en-US" err="1">
                <a:ea typeface="+mn-lt"/>
                <a:cs typeface="+mn-lt"/>
              </a:rPr>
              <a:t>RoseTTAFold</a:t>
            </a:r>
            <a:r>
              <a:rPr lang="en-US">
                <a:ea typeface="+mn-lt"/>
                <a:cs typeface="+mn-lt"/>
              </a:rPr>
              <a:t>/20211019</a:t>
            </a:r>
            <a:endParaRPr lang="en-US">
              <a:cs typeface="Calibri"/>
            </a:endParaRPr>
          </a:p>
        </p:txBody>
      </p:sp>
      <p:sp>
        <p:nvSpPr>
          <p:cNvPr id="3" name="Slide Number Placeholder 2">
            <a:extLst>
              <a:ext uri="{FF2B5EF4-FFF2-40B4-BE49-F238E27FC236}">
                <a16:creationId xmlns:a16="http://schemas.microsoft.com/office/drawing/2014/main" id="{E668BC71-7312-B0E0-D3BB-7D6C714D0B8D}"/>
              </a:ext>
            </a:extLst>
          </p:cNvPr>
          <p:cNvSpPr>
            <a:spLocks noGrp="1"/>
          </p:cNvSpPr>
          <p:nvPr>
            <p:ph type="sldNum" sz="quarter" idx="12"/>
          </p:nvPr>
        </p:nvSpPr>
        <p:spPr/>
        <p:txBody>
          <a:bodyPr/>
          <a:lstStyle/>
          <a:p>
            <a:fld id="{330EA680-D336-4FF7-8B7A-9848BB0A1C32}" type="slidenum">
              <a:rPr lang="en-US" smtClean="0"/>
              <a:t>22</a:t>
            </a:fld>
            <a:endParaRPr lang="en-US"/>
          </a:p>
        </p:txBody>
      </p:sp>
    </p:spTree>
    <p:extLst>
      <p:ext uri="{BB962C8B-B14F-4D97-AF65-F5344CB8AC3E}">
        <p14:creationId xmlns:p14="http://schemas.microsoft.com/office/powerpoint/2010/main" val="2954635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EE54FAF-820D-B752-C6E8-0886E7293EEF}"/>
              </a:ext>
            </a:extLst>
          </p:cNvPr>
          <p:cNvSpPr>
            <a:spLocks noGrp="1"/>
          </p:cNvSpPr>
          <p:nvPr>
            <p:ph type="title"/>
          </p:nvPr>
        </p:nvSpPr>
        <p:spPr>
          <a:xfrm>
            <a:off x="-1104" y="690"/>
            <a:ext cx="12091260" cy="1325563"/>
          </a:xfrm>
        </p:spPr>
        <p:txBody>
          <a:bodyPr>
            <a:normAutofit/>
          </a:bodyPr>
          <a:lstStyle/>
          <a:p>
            <a:r>
              <a:rPr lang="en-US" sz="3200">
                <a:latin typeface="Calibri"/>
                <a:cs typeface="Calibri Light"/>
              </a:rPr>
              <a:t>You can also predict complexes with </a:t>
            </a:r>
            <a:r>
              <a:rPr lang="en-US" sz="3200" err="1">
                <a:latin typeface="Calibri"/>
                <a:cs typeface="Calibri Light"/>
              </a:rPr>
              <a:t>RosettaFold</a:t>
            </a:r>
            <a:r>
              <a:rPr lang="en-US" sz="3200">
                <a:latin typeface="Calibri"/>
                <a:cs typeface="Calibri Light"/>
              </a:rPr>
              <a:t>, kind of, maybe, if you're lucky</a:t>
            </a:r>
          </a:p>
        </p:txBody>
      </p:sp>
      <p:pic>
        <p:nvPicPr>
          <p:cNvPr id="2" name="Picture 2" descr="Text&#10;&#10;Description automatically generated">
            <a:extLst>
              <a:ext uri="{FF2B5EF4-FFF2-40B4-BE49-F238E27FC236}">
                <a16:creationId xmlns:a16="http://schemas.microsoft.com/office/drawing/2014/main" id="{6C3EF823-A9F0-2CED-4BDB-C3F0E2148223}"/>
              </a:ext>
            </a:extLst>
          </p:cNvPr>
          <p:cNvPicPr>
            <a:picLocks noChangeAspect="1"/>
          </p:cNvPicPr>
          <p:nvPr/>
        </p:nvPicPr>
        <p:blipFill>
          <a:blip r:embed="rId3"/>
          <a:stretch>
            <a:fillRect/>
          </a:stretch>
        </p:blipFill>
        <p:spPr>
          <a:xfrm>
            <a:off x="603161" y="1612264"/>
            <a:ext cx="5587284" cy="1808964"/>
          </a:xfrm>
          <a:prstGeom prst="rect">
            <a:avLst/>
          </a:prstGeom>
        </p:spPr>
      </p:pic>
      <p:sp>
        <p:nvSpPr>
          <p:cNvPr id="3" name="TextBox 2">
            <a:extLst>
              <a:ext uri="{FF2B5EF4-FFF2-40B4-BE49-F238E27FC236}">
                <a16:creationId xmlns:a16="http://schemas.microsoft.com/office/drawing/2014/main" id="{C8A9F456-BC80-65AA-2667-90037C98F78E}"/>
              </a:ext>
            </a:extLst>
          </p:cNvPr>
          <p:cNvSpPr txBox="1"/>
          <p:nvPr/>
        </p:nvSpPr>
        <p:spPr>
          <a:xfrm>
            <a:off x="7265830" y="1770845"/>
            <a:ext cx="3819256"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Calibri" panose="020F0502020204030204"/>
              </a:rPr>
              <a:t>Used yeast proteome because it's simpler (no splicing, isoforms)</a:t>
            </a:r>
          </a:p>
          <a:p>
            <a:pPr marL="285750" indent="-285750">
              <a:buFont typeface="Arial"/>
              <a:buChar char="•"/>
            </a:pPr>
            <a:r>
              <a:rPr lang="en-US">
                <a:cs typeface="Calibri" panose="020F0502020204030204"/>
              </a:rPr>
              <a:t>Relies of co-evolution of binding partners</a:t>
            </a:r>
          </a:p>
          <a:p>
            <a:pPr marL="285750" indent="-285750">
              <a:buFont typeface="Arial"/>
              <a:buChar char="•"/>
            </a:pPr>
            <a:r>
              <a:rPr lang="en-US">
                <a:cs typeface="Calibri" panose="020F0502020204030204"/>
              </a:rPr>
              <a:t>Used orthologous proteins to figure out which parts of the interacting pairs are likely to be interacting</a:t>
            </a:r>
          </a:p>
          <a:p>
            <a:pPr marL="285750" indent="-285750">
              <a:buFont typeface="Arial"/>
              <a:buChar char="•"/>
            </a:pPr>
            <a:r>
              <a:rPr lang="en-US">
                <a:cs typeface="Calibri" panose="020F0502020204030204"/>
              </a:rPr>
              <a:t>Used a 2-track </a:t>
            </a:r>
            <a:r>
              <a:rPr lang="en-US" err="1">
                <a:cs typeface="Calibri" panose="020F0502020204030204"/>
              </a:rPr>
              <a:t>rosettafold</a:t>
            </a:r>
            <a:r>
              <a:rPr lang="en-US">
                <a:cs typeface="Calibri" panose="020F0502020204030204"/>
              </a:rPr>
              <a:t> model to predict initial structures (due to compute and time constraints)</a:t>
            </a:r>
          </a:p>
          <a:p>
            <a:pPr marL="285750" indent="-285750">
              <a:buFont typeface="Arial"/>
              <a:buChar char="•"/>
            </a:pPr>
            <a:r>
              <a:rPr lang="en-US">
                <a:cs typeface="Calibri" panose="020F0502020204030204"/>
              </a:rPr>
              <a:t>After filtering out low-confidence pairs used </a:t>
            </a:r>
            <a:r>
              <a:rPr lang="en-US" err="1">
                <a:cs typeface="Calibri" panose="020F0502020204030204"/>
              </a:rPr>
              <a:t>AlphaFold</a:t>
            </a:r>
            <a:r>
              <a:rPr lang="en-US">
                <a:cs typeface="Calibri" panose="020F0502020204030204"/>
              </a:rPr>
              <a:t> to predict the complex</a:t>
            </a:r>
          </a:p>
          <a:p>
            <a:pPr marL="285750" indent="-285750">
              <a:buFont typeface="Arial"/>
              <a:buChar char="•"/>
            </a:pPr>
            <a:endParaRPr lang="en-US">
              <a:cs typeface="Calibri" panose="020F0502020204030204"/>
            </a:endParaRPr>
          </a:p>
          <a:p>
            <a:pPr marL="285750" indent="-285750">
              <a:buFont typeface="Arial"/>
              <a:buChar char="•"/>
            </a:pPr>
            <a:endParaRPr lang="en-US">
              <a:cs typeface="Calibri" panose="020F0502020204030204"/>
            </a:endParaRPr>
          </a:p>
        </p:txBody>
      </p:sp>
      <p:pic>
        <p:nvPicPr>
          <p:cNvPr id="4" name="Picture 5" descr="Graphical user interface, text, application&#10;&#10;Description automatically generated">
            <a:extLst>
              <a:ext uri="{FF2B5EF4-FFF2-40B4-BE49-F238E27FC236}">
                <a16:creationId xmlns:a16="http://schemas.microsoft.com/office/drawing/2014/main" id="{89ABD432-59C8-620A-76DF-A511D2674D99}"/>
              </a:ext>
            </a:extLst>
          </p:cNvPr>
          <p:cNvPicPr>
            <a:picLocks noChangeAspect="1"/>
          </p:cNvPicPr>
          <p:nvPr/>
        </p:nvPicPr>
        <p:blipFill>
          <a:blip r:embed="rId4"/>
          <a:stretch>
            <a:fillRect/>
          </a:stretch>
        </p:blipFill>
        <p:spPr>
          <a:xfrm>
            <a:off x="1504682" y="3520216"/>
            <a:ext cx="2743200" cy="3123145"/>
          </a:xfrm>
          <a:prstGeom prst="rect">
            <a:avLst/>
          </a:prstGeom>
        </p:spPr>
      </p:pic>
      <p:sp>
        <p:nvSpPr>
          <p:cNvPr id="6" name="Slide Number Placeholder 5">
            <a:extLst>
              <a:ext uri="{FF2B5EF4-FFF2-40B4-BE49-F238E27FC236}">
                <a16:creationId xmlns:a16="http://schemas.microsoft.com/office/drawing/2014/main" id="{0F6BA36E-DAB1-3782-0596-C72BA3B6B507}"/>
              </a:ext>
            </a:extLst>
          </p:cNvPr>
          <p:cNvSpPr>
            <a:spLocks noGrp="1"/>
          </p:cNvSpPr>
          <p:nvPr>
            <p:ph type="sldNum" sz="quarter" idx="12"/>
          </p:nvPr>
        </p:nvSpPr>
        <p:spPr/>
        <p:txBody>
          <a:bodyPr/>
          <a:lstStyle/>
          <a:p>
            <a:fld id="{330EA680-D336-4FF7-8B7A-9848BB0A1C32}" type="slidenum">
              <a:rPr lang="en-US" smtClean="0"/>
              <a:t>23</a:t>
            </a:fld>
            <a:endParaRPr lang="en-US"/>
          </a:p>
        </p:txBody>
      </p:sp>
    </p:spTree>
    <p:extLst>
      <p:ext uri="{BB962C8B-B14F-4D97-AF65-F5344CB8AC3E}">
        <p14:creationId xmlns:p14="http://schemas.microsoft.com/office/powerpoint/2010/main" val="321118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7A2772A-B04B-9895-CA7F-0582B8BDE514}"/>
              </a:ext>
            </a:extLst>
          </p:cNvPr>
          <p:cNvSpPr>
            <a:spLocks noGrp="1"/>
          </p:cNvSpPr>
          <p:nvPr>
            <p:ph type="title"/>
          </p:nvPr>
        </p:nvSpPr>
        <p:spPr>
          <a:xfrm>
            <a:off x="-1104" y="690"/>
            <a:ext cx="10515600" cy="1325563"/>
          </a:xfrm>
        </p:spPr>
        <p:txBody>
          <a:bodyPr>
            <a:normAutofit/>
          </a:bodyPr>
          <a:lstStyle/>
          <a:p>
            <a:r>
              <a:rPr lang="en-US" sz="3200">
                <a:latin typeface="Calibri"/>
                <a:cs typeface="Calibri Light"/>
              </a:rPr>
              <a:t>There are even more options: </a:t>
            </a:r>
            <a:r>
              <a:rPr lang="en-US" sz="3200" err="1">
                <a:latin typeface="Calibri"/>
                <a:cs typeface="Calibri Light"/>
              </a:rPr>
              <a:t>FastFold</a:t>
            </a:r>
            <a:r>
              <a:rPr lang="en-US" sz="3200">
                <a:latin typeface="Calibri"/>
                <a:cs typeface="Calibri Light"/>
              </a:rPr>
              <a:t> and </a:t>
            </a:r>
            <a:r>
              <a:rPr lang="en-US" sz="3200" err="1">
                <a:latin typeface="Calibri"/>
                <a:cs typeface="Calibri Light"/>
              </a:rPr>
              <a:t>OpenFold</a:t>
            </a:r>
            <a:endParaRPr lang="en-US" err="1"/>
          </a:p>
        </p:txBody>
      </p:sp>
      <p:sp>
        <p:nvSpPr>
          <p:cNvPr id="2" name="TextBox 1">
            <a:extLst>
              <a:ext uri="{FF2B5EF4-FFF2-40B4-BE49-F238E27FC236}">
                <a16:creationId xmlns:a16="http://schemas.microsoft.com/office/drawing/2014/main" id="{E13ACA08-0AF0-B747-C033-ED11C7B9DF1C}"/>
              </a:ext>
            </a:extLst>
          </p:cNvPr>
          <p:cNvSpPr txBox="1"/>
          <p:nvPr/>
        </p:nvSpPr>
        <p:spPr>
          <a:xfrm>
            <a:off x="654675" y="1502535"/>
            <a:ext cx="4173424"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Fast Fold</a:t>
            </a:r>
          </a:p>
          <a:p>
            <a:endParaRPr lang="en-US" b="1">
              <a:cs typeface="Calibri"/>
            </a:endParaRPr>
          </a:p>
          <a:p>
            <a:r>
              <a:rPr lang="en-US">
                <a:ea typeface="+mn-lt"/>
                <a:cs typeface="+mn-lt"/>
              </a:rPr>
              <a:t>https://github.com/hpcaitech/FastFold</a:t>
            </a:r>
            <a:endParaRPr lang="en-US"/>
          </a:p>
          <a:p>
            <a:endParaRPr lang="en-US">
              <a:ea typeface="+mn-lt"/>
              <a:cs typeface="+mn-lt"/>
            </a:endParaRPr>
          </a:p>
          <a:p>
            <a:pPr marL="285750" indent="-285750">
              <a:buFont typeface="Arial"/>
              <a:buChar char="•"/>
            </a:pPr>
            <a:r>
              <a:rPr lang="en-US">
                <a:ea typeface="+mn-lt"/>
                <a:cs typeface="+mn-lt"/>
              </a:rPr>
              <a:t>Increased GPU performance by using several optimization methods</a:t>
            </a:r>
          </a:p>
          <a:p>
            <a:pPr marL="285750" indent="-285750">
              <a:buFont typeface="Arial"/>
              <a:buChar char="•"/>
            </a:pPr>
            <a:r>
              <a:rPr lang="en-US">
                <a:cs typeface="Calibri"/>
              </a:rPr>
              <a:t>Uses the same weights as AlphaFold2</a:t>
            </a:r>
          </a:p>
          <a:p>
            <a:pPr marL="285750" indent="-285750">
              <a:buFont typeface="Arial"/>
              <a:buChar char="•"/>
            </a:pPr>
            <a:r>
              <a:rPr lang="en-US">
                <a:cs typeface="Calibri"/>
              </a:rPr>
              <a:t>Multi-GPU inference</a:t>
            </a:r>
          </a:p>
          <a:p>
            <a:pPr marL="285750" indent="-285750">
              <a:buFont typeface="Arial"/>
              <a:buChar char="•"/>
            </a:pPr>
            <a:r>
              <a:rPr lang="en-US">
                <a:cs typeface="Calibri"/>
              </a:rPr>
              <a:t>Automatic detection of parallelization</a:t>
            </a:r>
          </a:p>
          <a:p>
            <a:pPr marL="285750" indent="-285750">
              <a:buFont typeface="Arial"/>
              <a:buChar char="•"/>
            </a:pPr>
            <a:r>
              <a:rPr lang="en-US">
                <a:cs typeface="Calibri"/>
              </a:rPr>
              <a:t>Re-implemented in </a:t>
            </a:r>
            <a:r>
              <a:rPr lang="en-US" err="1">
                <a:cs typeface="Calibri"/>
              </a:rPr>
              <a:t>pytorch</a:t>
            </a:r>
            <a:r>
              <a:rPr lang="en-US">
                <a:cs typeface="Calibri"/>
              </a:rPr>
              <a:t> instead of JAX</a:t>
            </a:r>
          </a:p>
          <a:p>
            <a:pPr marL="285750" indent="-285750">
              <a:buFont typeface="Arial"/>
              <a:buChar char="•"/>
            </a:pPr>
            <a:r>
              <a:rPr lang="en-US">
                <a:cs typeface="Calibri"/>
              </a:rPr>
              <a:t>There is a </a:t>
            </a:r>
            <a:r>
              <a:rPr lang="en-US" err="1">
                <a:cs typeface="Calibri"/>
              </a:rPr>
              <a:t>enviroment.yaml</a:t>
            </a:r>
            <a:r>
              <a:rPr lang="en-US">
                <a:cs typeface="Calibri"/>
              </a:rPr>
              <a:t> for easy </a:t>
            </a:r>
            <a:r>
              <a:rPr lang="en-US" err="1">
                <a:cs typeface="Calibri"/>
              </a:rPr>
              <a:t>conda</a:t>
            </a:r>
            <a:r>
              <a:rPr lang="en-US">
                <a:cs typeface="Calibri"/>
              </a:rPr>
              <a:t> set up</a:t>
            </a:r>
          </a:p>
          <a:p>
            <a:endParaRPr lang="en-US">
              <a:cs typeface="Calibri"/>
            </a:endParaRPr>
          </a:p>
        </p:txBody>
      </p:sp>
      <p:sp>
        <p:nvSpPr>
          <p:cNvPr id="3" name="TextBox 2">
            <a:extLst>
              <a:ext uri="{FF2B5EF4-FFF2-40B4-BE49-F238E27FC236}">
                <a16:creationId xmlns:a16="http://schemas.microsoft.com/office/drawing/2014/main" id="{61FC21BF-2097-71C9-B0D2-CC4870869EF3}"/>
              </a:ext>
            </a:extLst>
          </p:cNvPr>
          <p:cNvSpPr txBox="1"/>
          <p:nvPr/>
        </p:nvSpPr>
        <p:spPr>
          <a:xfrm>
            <a:off x="6342844" y="1502535"/>
            <a:ext cx="4173424"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Open Fold</a:t>
            </a:r>
          </a:p>
          <a:p>
            <a:endParaRPr lang="en-US" b="1">
              <a:cs typeface="Calibri"/>
            </a:endParaRPr>
          </a:p>
          <a:p>
            <a:r>
              <a:rPr lang="en-US">
                <a:ea typeface="+mn-lt"/>
                <a:cs typeface="+mn-lt"/>
              </a:rPr>
              <a:t>https://github.com/aqlaboratory/openfold</a:t>
            </a:r>
            <a:endParaRPr lang="en-US"/>
          </a:p>
          <a:p>
            <a:endParaRPr lang="en-US">
              <a:ea typeface="+mn-lt"/>
              <a:cs typeface="+mn-lt"/>
            </a:endParaRPr>
          </a:p>
          <a:p>
            <a:pPr marL="285750" indent="-285750">
              <a:buFont typeface="Arial"/>
              <a:buChar char="•"/>
            </a:pPr>
            <a:r>
              <a:rPr lang="en-US">
                <a:ea typeface="+mn-lt"/>
                <a:cs typeface="+mn-lt"/>
              </a:rPr>
              <a:t>Increased GPU performance</a:t>
            </a:r>
            <a:endParaRPr lang="en-US">
              <a:cs typeface="Calibri"/>
            </a:endParaRPr>
          </a:p>
          <a:p>
            <a:pPr marL="285750" indent="-285750">
              <a:buFont typeface="Arial"/>
              <a:buChar char="•"/>
            </a:pPr>
            <a:r>
              <a:rPr lang="en-US">
                <a:cs typeface="Calibri"/>
              </a:rPr>
              <a:t>Reduced </a:t>
            </a:r>
            <a:r>
              <a:rPr lang="en-US" err="1">
                <a:cs typeface="Calibri"/>
              </a:rPr>
              <a:t>vram</a:t>
            </a:r>
            <a:r>
              <a:rPr lang="en-US">
                <a:cs typeface="Calibri"/>
              </a:rPr>
              <a:t> (they say 4000aa on a single A100)</a:t>
            </a:r>
          </a:p>
          <a:p>
            <a:pPr marL="285750" indent="-285750">
              <a:buFont typeface="Arial"/>
              <a:buChar char="•"/>
            </a:pPr>
            <a:r>
              <a:rPr lang="en-US">
                <a:cs typeface="Calibri"/>
              </a:rPr>
              <a:t>Custom </a:t>
            </a:r>
            <a:r>
              <a:rPr lang="en-US" err="1">
                <a:cs typeface="Calibri"/>
              </a:rPr>
              <a:t>cuda</a:t>
            </a:r>
            <a:r>
              <a:rPr lang="en-US">
                <a:cs typeface="Calibri"/>
              </a:rPr>
              <a:t> code to improve attention layers</a:t>
            </a:r>
          </a:p>
          <a:p>
            <a:pPr marL="285750" indent="-285750">
              <a:buFont typeface="Arial"/>
              <a:buChar char="•"/>
            </a:pPr>
            <a:r>
              <a:rPr lang="en-US">
                <a:cs typeface="Calibri"/>
              </a:rPr>
              <a:t>More streamlined MSA</a:t>
            </a:r>
          </a:p>
          <a:p>
            <a:pPr marL="285750" indent="-285750">
              <a:buFont typeface="Arial"/>
              <a:buChar char="•"/>
            </a:pPr>
            <a:r>
              <a:rPr lang="en-US">
                <a:cs typeface="Calibri"/>
              </a:rPr>
              <a:t>There are training and inference scripts</a:t>
            </a:r>
          </a:p>
          <a:p>
            <a:pPr marL="285750" indent="-285750">
              <a:buFont typeface="Arial"/>
              <a:buChar char="•"/>
            </a:pPr>
            <a:r>
              <a:rPr lang="en-US">
                <a:cs typeface="Calibri"/>
              </a:rPr>
              <a:t>Uses the same weights as </a:t>
            </a:r>
            <a:r>
              <a:rPr lang="en-US" err="1">
                <a:cs typeface="Calibri"/>
              </a:rPr>
              <a:t>alphafold</a:t>
            </a:r>
            <a:r>
              <a:rPr lang="en-US">
                <a:cs typeface="Calibri"/>
              </a:rPr>
              <a:t> (unless you re-train)</a:t>
            </a:r>
          </a:p>
        </p:txBody>
      </p:sp>
      <p:sp>
        <p:nvSpPr>
          <p:cNvPr id="4" name="Slide Number Placeholder 3">
            <a:extLst>
              <a:ext uri="{FF2B5EF4-FFF2-40B4-BE49-F238E27FC236}">
                <a16:creationId xmlns:a16="http://schemas.microsoft.com/office/drawing/2014/main" id="{A6E582EE-7A02-49AA-ACC0-0ACED6871D60}"/>
              </a:ext>
            </a:extLst>
          </p:cNvPr>
          <p:cNvSpPr>
            <a:spLocks noGrp="1"/>
          </p:cNvSpPr>
          <p:nvPr>
            <p:ph type="sldNum" sz="quarter" idx="12"/>
          </p:nvPr>
        </p:nvSpPr>
        <p:spPr/>
        <p:txBody>
          <a:bodyPr/>
          <a:lstStyle/>
          <a:p>
            <a:fld id="{330EA680-D336-4FF7-8B7A-9848BB0A1C32}" type="slidenum">
              <a:rPr lang="en-US" smtClean="0"/>
              <a:t>24</a:t>
            </a:fld>
            <a:endParaRPr lang="en-US"/>
          </a:p>
        </p:txBody>
      </p:sp>
    </p:spTree>
    <p:extLst>
      <p:ext uri="{BB962C8B-B14F-4D97-AF65-F5344CB8AC3E}">
        <p14:creationId xmlns:p14="http://schemas.microsoft.com/office/powerpoint/2010/main" val="26923554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1832FE3-0E91-4C98-A9F6-F158CE45BAD8}"/>
              </a:ext>
            </a:extLst>
          </p:cNvPr>
          <p:cNvSpPr>
            <a:spLocks noGrp="1"/>
          </p:cNvSpPr>
          <p:nvPr>
            <p:ph type="title"/>
          </p:nvPr>
        </p:nvSpPr>
        <p:spPr>
          <a:xfrm>
            <a:off x="-1104" y="690"/>
            <a:ext cx="11491331" cy="925025"/>
          </a:xfrm>
        </p:spPr>
        <p:txBody>
          <a:bodyPr>
            <a:normAutofit/>
          </a:bodyPr>
          <a:lstStyle/>
          <a:p>
            <a:r>
              <a:rPr lang="en-US" sz="3200">
                <a:latin typeface="Calibri"/>
                <a:cs typeface="Calibri Light"/>
              </a:rPr>
              <a:t>That's great, but how do I run the thing?</a:t>
            </a:r>
            <a:endParaRPr lang="en-US"/>
          </a:p>
        </p:txBody>
      </p:sp>
      <p:sp>
        <p:nvSpPr>
          <p:cNvPr id="6" name="TextBox 5">
            <a:extLst>
              <a:ext uri="{FF2B5EF4-FFF2-40B4-BE49-F238E27FC236}">
                <a16:creationId xmlns:a16="http://schemas.microsoft.com/office/drawing/2014/main" id="{74A5A917-8B26-4001-BE29-276EC2EFA760}"/>
              </a:ext>
            </a:extLst>
          </p:cNvPr>
          <p:cNvSpPr txBox="1"/>
          <p:nvPr/>
        </p:nvSpPr>
        <p:spPr>
          <a:xfrm>
            <a:off x="349624" y="1075765"/>
            <a:ext cx="35769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Currently you have 3 options:</a:t>
            </a:r>
            <a:endParaRPr lang="en-US">
              <a:cs typeface="Calibri"/>
            </a:endParaRPr>
          </a:p>
        </p:txBody>
      </p:sp>
      <p:sp>
        <p:nvSpPr>
          <p:cNvPr id="7" name="TextBox 6">
            <a:extLst>
              <a:ext uri="{FF2B5EF4-FFF2-40B4-BE49-F238E27FC236}">
                <a16:creationId xmlns:a16="http://schemas.microsoft.com/office/drawing/2014/main" id="{4D1FAD21-C0C2-4332-8641-3E7109F3EF08}"/>
              </a:ext>
            </a:extLst>
          </p:cNvPr>
          <p:cNvSpPr txBox="1"/>
          <p:nvPr/>
        </p:nvSpPr>
        <p:spPr>
          <a:xfrm>
            <a:off x="233083" y="1532966"/>
            <a:ext cx="3809999" cy="47705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Run it on HPF:</a:t>
            </a:r>
          </a:p>
          <a:p>
            <a:r>
              <a:rPr lang="en-US" sz="1600">
                <a:cs typeface="Calibri"/>
              </a:rPr>
              <a:t>Pros:</a:t>
            </a:r>
          </a:p>
          <a:p>
            <a:pPr marL="285750" indent="-285750">
              <a:buFont typeface="Arial"/>
              <a:buChar char="•"/>
            </a:pPr>
            <a:r>
              <a:rPr lang="en-US" sz="1600">
                <a:cs typeface="Calibri"/>
              </a:rPr>
              <a:t>We have some decent hardware</a:t>
            </a:r>
            <a:r>
              <a:rPr lang="en-US" sz="1600">
                <a:ea typeface="+mn-lt"/>
                <a:cs typeface="+mn-lt"/>
              </a:rPr>
              <a:t> (NVIDIA V100 32GB Telsa GPU)</a:t>
            </a:r>
          </a:p>
          <a:p>
            <a:pPr marL="285750" indent="-285750">
              <a:buFont typeface="Arial"/>
              <a:buChar char="•"/>
            </a:pPr>
            <a:r>
              <a:rPr lang="en-US" sz="1600">
                <a:cs typeface="Calibri"/>
              </a:rPr>
              <a:t>You can specify up to 170 GB of RAM on the </a:t>
            </a:r>
            <a:r>
              <a:rPr lang="en-US" sz="1600" err="1">
                <a:cs typeface="Calibri"/>
              </a:rPr>
              <a:t>gpu</a:t>
            </a:r>
            <a:r>
              <a:rPr lang="en-US" sz="1600">
                <a:cs typeface="Calibri"/>
              </a:rPr>
              <a:t> queues</a:t>
            </a:r>
          </a:p>
          <a:p>
            <a:pPr marL="285750" indent="-285750">
              <a:buFont typeface="Arial"/>
              <a:buChar char="•"/>
            </a:pPr>
            <a:r>
              <a:rPr lang="en-US" sz="1600" err="1">
                <a:cs typeface="Calibri"/>
              </a:rPr>
              <a:t>Gpu</a:t>
            </a:r>
            <a:r>
              <a:rPr lang="en-US" sz="1600">
                <a:cs typeface="Calibri"/>
              </a:rPr>
              <a:t> queues also support interactive sessions (still no internet connection)</a:t>
            </a:r>
          </a:p>
          <a:p>
            <a:pPr marL="285750" indent="-285750">
              <a:buFont typeface="Arial"/>
              <a:buChar char="•"/>
            </a:pPr>
            <a:r>
              <a:rPr lang="en-US" sz="1600">
                <a:cs typeface="Calibri"/>
              </a:rPr>
              <a:t>We have 2 different AlphaFold2 releases installed (but not fully tested)</a:t>
            </a:r>
          </a:p>
          <a:p>
            <a:pPr marL="285750" indent="-285750">
              <a:buFont typeface="Arial"/>
              <a:buChar char="•"/>
            </a:pPr>
            <a:endParaRPr lang="en-US" sz="1600">
              <a:cs typeface="Calibri"/>
            </a:endParaRPr>
          </a:p>
          <a:p>
            <a:r>
              <a:rPr lang="en-US" sz="1600">
                <a:cs typeface="Calibri"/>
              </a:rPr>
              <a:t>Cons:</a:t>
            </a:r>
          </a:p>
          <a:p>
            <a:pPr marL="285750" indent="-285750">
              <a:buFont typeface="Arial"/>
              <a:buChar char="•"/>
            </a:pPr>
            <a:r>
              <a:rPr lang="en-US" sz="1600">
                <a:cs typeface="Calibri"/>
              </a:rPr>
              <a:t>AlphaFold2 is installed as a container, you cannot change the runtime parameters other than those are available in the command interface</a:t>
            </a:r>
          </a:p>
          <a:p>
            <a:pPr marL="285750" indent="-285750">
              <a:buFont typeface="Arial"/>
              <a:buChar char="•"/>
            </a:pPr>
            <a:r>
              <a:rPr lang="en-US" sz="1600">
                <a:cs typeface="Calibri"/>
              </a:rPr>
              <a:t>If the queue is busy it might take some time for the job to be picked up</a:t>
            </a:r>
          </a:p>
          <a:p>
            <a:pPr marL="285750" indent="-285750">
              <a:buFont typeface="Arial"/>
              <a:buChar char="•"/>
            </a:pPr>
            <a:endParaRPr lang="en-US" sz="1600">
              <a:cs typeface="Calibri"/>
            </a:endParaRPr>
          </a:p>
        </p:txBody>
      </p:sp>
      <p:sp>
        <p:nvSpPr>
          <p:cNvPr id="8" name="TextBox 7">
            <a:extLst>
              <a:ext uri="{FF2B5EF4-FFF2-40B4-BE49-F238E27FC236}">
                <a16:creationId xmlns:a16="http://schemas.microsoft.com/office/drawing/2014/main" id="{C61F2ED1-6393-47C5-A21E-04A0F055FD83}"/>
              </a:ext>
            </a:extLst>
          </p:cNvPr>
          <p:cNvSpPr txBox="1"/>
          <p:nvPr/>
        </p:nvSpPr>
        <p:spPr>
          <a:xfrm>
            <a:off x="4231341" y="1532966"/>
            <a:ext cx="3809999" cy="42780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Run it on </a:t>
            </a:r>
            <a:r>
              <a:rPr lang="en-US" sz="1600" b="1" err="1"/>
              <a:t>GoogleColab</a:t>
            </a:r>
            <a:r>
              <a:rPr lang="en-US" sz="1600" b="1"/>
              <a:t>:</a:t>
            </a:r>
          </a:p>
          <a:p>
            <a:r>
              <a:rPr lang="en-US" sz="1600">
                <a:cs typeface="Calibri"/>
              </a:rPr>
              <a:t>Pros:</a:t>
            </a:r>
          </a:p>
          <a:p>
            <a:pPr marL="285750" indent="-285750">
              <a:buFont typeface="Arial"/>
              <a:buChar char="•"/>
            </a:pPr>
            <a:r>
              <a:rPr lang="en-US" sz="1600">
                <a:cs typeface="Calibri"/>
              </a:rPr>
              <a:t>There are </a:t>
            </a:r>
            <a:r>
              <a:rPr lang="en-US" sz="1600" err="1">
                <a:cs typeface="Calibri"/>
              </a:rPr>
              <a:t>colab</a:t>
            </a:r>
            <a:r>
              <a:rPr lang="en-US" sz="1600">
                <a:cs typeface="Calibri"/>
              </a:rPr>
              <a:t> notebooks that make running trivial</a:t>
            </a:r>
          </a:p>
          <a:p>
            <a:pPr marL="285750" indent="-285750">
              <a:buFont typeface="Arial"/>
              <a:buChar char="•"/>
            </a:pPr>
            <a:r>
              <a:rPr lang="en-US" sz="1600">
                <a:cs typeface="Calibri"/>
              </a:rPr>
              <a:t>It runs on google hardware so there is no shortage of </a:t>
            </a:r>
            <a:r>
              <a:rPr lang="en-US" sz="1600" err="1">
                <a:cs typeface="Calibri"/>
              </a:rPr>
              <a:t>gpus</a:t>
            </a:r>
            <a:endParaRPr lang="en-US" sz="1600">
              <a:cs typeface="Calibri"/>
            </a:endParaRPr>
          </a:p>
          <a:p>
            <a:pPr marL="285750" indent="-285750">
              <a:buFont typeface="Arial"/>
              <a:buChar char="•"/>
            </a:pPr>
            <a:endParaRPr lang="en-US" sz="1600">
              <a:cs typeface="Calibri"/>
            </a:endParaRPr>
          </a:p>
          <a:p>
            <a:r>
              <a:rPr lang="en-US" sz="1600">
                <a:cs typeface="Calibri"/>
              </a:rPr>
              <a:t>Cons:</a:t>
            </a:r>
          </a:p>
          <a:p>
            <a:pPr marL="285750" indent="-285750">
              <a:buFont typeface="Arial"/>
              <a:buChar char="•"/>
            </a:pPr>
            <a:r>
              <a:rPr lang="en-US" sz="1600">
                <a:cs typeface="Calibri"/>
              </a:rPr>
              <a:t>If the free tier is not robust enough for you (the </a:t>
            </a:r>
            <a:r>
              <a:rPr lang="en-US" sz="1600" err="1">
                <a:cs typeface="Calibri"/>
              </a:rPr>
              <a:t>gpus</a:t>
            </a:r>
            <a:r>
              <a:rPr lang="en-US" sz="1600">
                <a:cs typeface="Calibri"/>
              </a:rPr>
              <a:t> are not that great) you might need to pay</a:t>
            </a:r>
            <a:endParaRPr lang="en-US"/>
          </a:p>
          <a:p>
            <a:pPr marL="285750" indent="-285750">
              <a:buFont typeface="Arial"/>
              <a:buChar char="•"/>
            </a:pPr>
            <a:r>
              <a:rPr lang="en-US" sz="1600">
                <a:cs typeface="Calibri"/>
              </a:rPr>
              <a:t>You can only use the reduced </a:t>
            </a:r>
            <a:r>
              <a:rPr lang="en-US" sz="1600" err="1">
                <a:cs typeface="Calibri"/>
              </a:rPr>
              <a:t>dbs</a:t>
            </a:r>
            <a:r>
              <a:rPr lang="en-US" sz="1600">
                <a:cs typeface="Calibri"/>
              </a:rPr>
              <a:t> (unless you create your own notebook)</a:t>
            </a:r>
          </a:p>
          <a:p>
            <a:pPr marL="285750" indent="-285750">
              <a:buFont typeface="Arial"/>
              <a:buChar char="•"/>
            </a:pPr>
            <a:r>
              <a:rPr lang="en-US" sz="1600">
                <a:cs typeface="Calibri"/>
              </a:rPr>
              <a:t>There is no support (from </a:t>
            </a:r>
            <a:r>
              <a:rPr lang="en-US" sz="1600" err="1">
                <a:cs typeface="Calibri"/>
              </a:rPr>
              <a:t>Sickkids</a:t>
            </a:r>
            <a:r>
              <a:rPr lang="en-US" sz="1600">
                <a:cs typeface="Calibri"/>
              </a:rPr>
              <a:t> or google)</a:t>
            </a:r>
          </a:p>
          <a:p>
            <a:pPr marL="285750" indent="-285750">
              <a:buFont typeface="Arial"/>
              <a:buChar char="•"/>
            </a:pPr>
            <a:r>
              <a:rPr lang="en-US" sz="1600">
                <a:cs typeface="Calibri"/>
              </a:rPr>
              <a:t>If there is sensitive information there might be regulatory issues</a:t>
            </a:r>
          </a:p>
        </p:txBody>
      </p:sp>
      <p:sp>
        <p:nvSpPr>
          <p:cNvPr id="9" name="TextBox 8">
            <a:extLst>
              <a:ext uri="{FF2B5EF4-FFF2-40B4-BE49-F238E27FC236}">
                <a16:creationId xmlns:a16="http://schemas.microsoft.com/office/drawing/2014/main" id="{B2AE9FA0-7A30-4471-BF6E-481C992324CD}"/>
              </a:ext>
            </a:extLst>
          </p:cNvPr>
          <p:cNvSpPr txBox="1"/>
          <p:nvPr/>
        </p:nvSpPr>
        <p:spPr>
          <a:xfrm>
            <a:off x="8211670" y="1443319"/>
            <a:ext cx="3809999"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Run it on your computer:</a:t>
            </a:r>
          </a:p>
          <a:p>
            <a:r>
              <a:rPr lang="en-US" sz="1600">
                <a:cs typeface="Calibri"/>
              </a:rPr>
              <a:t>Pros:</a:t>
            </a:r>
          </a:p>
          <a:p>
            <a:pPr marL="285750" indent="-285750">
              <a:buFont typeface="Arial"/>
              <a:buChar char="•"/>
            </a:pPr>
            <a:r>
              <a:rPr lang="en-US" sz="1600">
                <a:cs typeface="Calibri"/>
              </a:rPr>
              <a:t>You know exactly what's going on and can control every aspect of the process</a:t>
            </a:r>
            <a:endParaRPr lang="en-US"/>
          </a:p>
          <a:p>
            <a:pPr marL="285750" indent="-285750">
              <a:buFont typeface="Arial"/>
              <a:buChar char="•"/>
            </a:pPr>
            <a:endParaRPr lang="en-US" sz="1600">
              <a:cs typeface="Calibri"/>
            </a:endParaRPr>
          </a:p>
          <a:p>
            <a:r>
              <a:rPr lang="en-US" sz="1600">
                <a:cs typeface="Calibri"/>
              </a:rPr>
              <a:t>Cons:</a:t>
            </a:r>
          </a:p>
          <a:p>
            <a:pPr marL="285750" indent="-285750">
              <a:buFont typeface="Arial"/>
              <a:buChar char="•"/>
            </a:pPr>
            <a:r>
              <a:rPr lang="en-US" sz="1600">
                <a:cs typeface="Calibri"/>
              </a:rPr>
              <a:t>Installation w/o docker is tricky</a:t>
            </a:r>
          </a:p>
          <a:p>
            <a:pPr marL="285750" indent="-285750">
              <a:buFont typeface="Arial"/>
              <a:buChar char="•"/>
            </a:pPr>
            <a:r>
              <a:rPr lang="en-US" sz="1600">
                <a:cs typeface="Calibri"/>
              </a:rPr>
              <a:t>Requires some expertise to get it going</a:t>
            </a:r>
          </a:p>
          <a:p>
            <a:pPr marL="285750" indent="-285750">
              <a:buFont typeface="Arial"/>
              <a:buChar char="•"/>
            </a:pPr>
            <a:r>
              <a:rPr lang="en-US" sz="1600">
                <a:cs typeface="Calibri"/>
              </a:rPr>
              <a:t>You need a good NVIDIA </a:t>
            </a:r>
            <a:r>
              <a:rPr lang="en-US" sz="1600" err="1">
                <a:cs typeface="Calibri"/>
              </a:rPr>
              <a:t>gpu</a:t>
            </a:r>
            <a:r>
              <a:rPr lang="en-US" sz="1600">
                <a:cs typeface="Calibri"/>
              </a:rPr>
              <a:t> that is at least CUDA10 capable</a:t>
            </a:r>
          </a:p>
          <a:p>
            <a:pPr marL="285750" indent="-285750">
              <a:buFont typeface="Arial"/>
              <a:buChar char="•"/>
            </a:pPr>
            <a:r>
              <a:rPr lang="en-US" sz="1600">
                <a:cs typeface="Calibri"/>
              </a:rPr>
              <a:t>You are going to need lots of ram (128GB or more)</a:t>
            </a:r>
          </a:p>
          <a:p>
            <a:pPr marL="285750" indent="-285750">
              <a:buFont typeface="Arial"/>
              <a:buChar char="•"/>
            </a:pPr>
            <a:r>
              <a:rPr lang="en-US" sz="1600">
                <a:cs typeface="Calibri"/>
              </a:rPr>
              <a:t>You are going to need a lot of storage (2.5 TB just for installing)</a:t>
            </a:r>
          </a:p>
        </p:txBody>
      </p:sp>
      <p:sp>
        <p:nvSpPr>
          <p:cNvPr id="2" name="Slide Number Placeholder 1">
            <a:extLst>
              <a:ext uri="{FF2B5EF4-FFF2-40B4-BE49-F238E27FC236}">
                <a16:creationId xmlns:a16="http://schemas.microsoft.com/office/drawing/2014/main" id="{DF83001B-119C-F310-6E03-DBF321AA5B99}"/>
              </a:ext>
            </a:extLst>
          </p:cNvPr>
          <p:cNvSpPr>
            <a:spLocks noGrp="1"/>
          </p:cNvSpPr>
          <p:nvPr>
            <p:ph type="sldNum" sz="quarter" idx="12"/>
          </p:nvPr>
        </p:nvSpPr>
        <p:spPr/>
        <p:txBody>
          <a:bodyPr/>
          <a:lstStyle/>
          <a:p>
            <a:fld id="{330EA680-D336-4FF7-8B7A-9848BB0A1C32}" type="slidenum">
              <a:rPr lang="en-US" smtClean="0"/>
              <a:t>25</a:t>
            </a:fld>
            <a:endParaRPr lang="en-US"/>
          </a:p>
        </p:txBody>
      </p:sp>
    </p:spTree>
    <p:extLst>
      <p:ext uri="{BB962C8B-B14F-4D97-AF65-F5344CB8AC3E}">
        <p14:creationId xmlns:p14="http://schemas.microsoft.com/office/powerpoint/2010/main" val="31780252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89E8616-21E5-4110-AB90-E37E654440A8}"/>
              </a:ext>
            </a:extLst>
          </p:cNvPr>
          <p:cNvSpPr>
            <a:spLocks noGrp="1"/>
          </p:cNvSpPr>
          <p:nvPr>
            <p:ph type="title"/>
          </p:nvPr>
        </p:nvSpPr>
        <p:spPr>
          <a:xfrm>
            <a:off x="-366" y="3663"/>
            <a:ext cx="10515600" cy="602640"/>
          </a:xfrm>
        </p:spPr>
        <p:txBody>
          <a:bodyPr>
            <a:normAutofit/>
          </a:bodyPr>
          <a:lstStyle/>
          <a:p>
            <a:r>
              <a:rPr lang="en-US" sz="3200">
                <a:latin typeface="Calibri"/>
                <a:cs typeface="Calibri Light"/>
              </a:rPr>
              <a:t>Run it on HPF</a:t>
            </a:r>
            <a:endParaRPr lang="en-US"/>
          </a:p>
        </p:txBody>
      </p:sp>
      <p:sp>
        <p:nvSpPr>
          <p:cNvPr id="2" name="Text Placeholder 1">
            <a:extLst>
              <a:ext uri="{FF2B5EF4-FFF2-40B4-BE49-F238E27FC236}">
                <a16:creationId xmlns:a16="http://schemas.microsoft.com/office/drawing/2014/main" id="{C73CCAE4-FCEF-4B75-A8C1-C2D2FA02ED3D}"/>
              </a:ext>
            </a:extLst>
          </p:cNvPr>
          <p:cNvSpPr>
            <a:spLocks noGrp="1"/>
          </p:cNvSpPr>
          <p:nvPr>
            <p:ph type="body" idx="1"/>
          </p:nvPr>
        </p:nvSpPr>
        <p:spPr>
          <a:xfrm>
            <a:off x="232859" y="773119"/>
            <a:ext cx="5157787" cy="1233973"/>
          </a:xfrm>
        </p:spPr>
        <p:txBody>
          <a:bodyPr/>
          <a:lstStyle/>
          <a:p>
            <a:r>
              <a:rPr lang="en-US">
                <a:cs typeface="Calibri"/>
              </a:rPr>
              <a:t>AlphaFold2</a:t>
            </a:r>
          </a:p>
          <a:p>
            <a:r>
              <a:rPr lang="en-US" sz="1600" b="0" i="1">
                <a:cs typeface="Calibri"/>
              </a:rPr>
              <a:t>Running the monomer pipeline</a:t>
            </a:r>
            <a:endParaRPr lang="en-US" sz="1600" i="1">
              <a:cs typeface="Calibri"/>
            </a:endParaRPr>
          </a:p>
          <a:p>
            <a:endParaRPr lang="en-US">
              <a:cs typeface="Calibri"/>
            </a:endParaRPr>
          </a:p>
        </p:txBody>
      </p:sp>
      <p:sp>
        <p:nvSpPr>
          <p:cNvPr id="4" name="TextBox 3">
            <a:extLst>
              <a:ext uri="{FF2B5EF4-FFF2-40B4-BE49-F238E27FC236}">
                <a16:creationId xmlns:a16="http://schemas.microsoft.com/office/drawing/2014/main" id="{1AE46223-0B04-49D7-83C0-E075BD54F43C}"/>
              </a:ext>
            </a:extLst>
          </p:cNvPr>
          <p:cNvSpPr txBox="1"/>
          <p:nvPr/>
        </p:nvSpPr>
        <p:spPr>
          <a:xfrm>
            <a:off x="190983" y="1473843"/>
            <a:ext cx="5829783"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400">
              <a:latin typeface="Consolas"/>
            </a:endParaRPr>
          </a:p>
          <a:p>
            <a:r>
              <a:rPr lang="en-US" sz="1400">
                <a:latin typeface="Consolas"/>
              </a:rPr>
              <a:t>#!/bin/bash</a:t>
            </a:r>
            <a:br>
              <a:rPr lang="en-US" sz="1400">
                <a:latin typeface="Consolas"/>
              </a:rPr>
            </a:br>
            <a:r>
              <a:rPr lang="en-US" sz="1400">
                <a:latin typeface="Consolas"/>
              </a:rPr>
              <a:t>#PBS -q </a:t>
            </a:r>
            <a:r>
              <a:rPr lang="en-US" sz="1400" err="1">
                <a:latin typeface="Consolas"/>
              </a:rPr>
              <a:t>gpu</a:t>
            </a:r>
            <a:br>
              <a:rPr lang="en-US" sz="1400">
                <a:latin typeface="Consolas"/>
              </a:rPr>
            </a:br>
            <a:r>
              <a:rPr lang="en-US" sz="1400">
                <a:latin typeface="Consolas"/>
              </a:rPr>
              <a:t>#PBS -l nodes=1:ppn=9:gpus=1,mem=160gb,walltime=24:00:00</a:t>
            </a:r>
            <a:br>
              <a:rPr lang="en-US" sz="1400">
                <a:latin typeface="Consolas"/>
              </a:rPr>
            </a:br>
            <a:endParaRPr lang="en-US" sz="1400">
              <a:latin typeface="Consolas"/>
            </a:endParaRPr>
          </a:p>
          <a:p>
            <a:r>
              <a:rPr lang="en-US" sz="1400">
                <a:latin typeface="Consolas"/>
              </a:rPr>
              <a:t>module load </a:t>
            </a:r>
            <a:r>
              <a:rPr lang="en-US" sz="1400" err="1">
                <a:latin typeface="Consolas"/>
              </a:rPr>
              <a:t>alphafold</a:t>
            </a:r>
            <a:r>
              <a:rPr lang="en-US" sz="1400">
                <a:latin typeface="Consolas"/>
              </a:rPr>
              <a:t>/2.1.1_multimer</a:t>
            </a:r>
            <a:endParaRPr lang="en-US" sz="1400">
              <a:ea typeface="+mn-lt"/>
              <a:cs typeface="+mn-lt"/>
            </a:endParaRPr>
          </a:p>
          <a:p>
            <a:br>
              <a:rPr lang="en-US" sz="1400">
                <a:latin typeface="Consolas"/>
              </a:rPr>
            </a:br>
            <a:r>
              <a:rPr lang="en-US" sz="1400" err="1">
                <a:latin typeface="Consolas"/>
              </a:rPr>
              <a:t>alphafold</a:t>
            </a:r>
            <a:r>
              <a:rPr lang="en-US" sz="1400">
                <a:latin typeface="Consolas"/>
              </a:rPr>
              <a:t> --</a:t>
            </a:r>
            <a:r>
              <a:rPr lang="en-US" sz="1400" err="1">
                <a:latin typeface="Consolas"/>
              </a:rPr>
              <a:t>fasta_paths</a:t>
            </a:r>
            <a:r>
              <a:rPr lang="en-US" sz="1400">
                <a:latin typeface="Consolas"/>
              </a:rPr>
              <a:t>=fasta1.fa,fasta2.fa \</a:t>
            </a:r>
            <a:br>
              <a:rPr lang="en-US" sz="1400">
                <a:latin typeface="Consolas"/>
              </a:rPr>
            </a:br>
            <a:r>
              <a:rPr lang="en-US" sz="1400">
                <a:latin typeface="Consolas"/>
              </a:rPr>
              <a:t>  </a:t>
            </a:r>
            <a:r>
              <a:rPr lang="en-US" sz="1400">
                <a:latin typeface="Consolas"/>
                <a:ea typeface="+mn-lt"/>
                <a:cs typeface="+mn-lt"/>
              </a:rPr>
              <a:t>--</a:t>
            </a:r>
            <a:r>
              <a:rPr lang="en-US" sz="1400" err="1">
                <a:latin typeface="Consolas"/>
                <a:ea typeface="+mn-lt"/>
                <a:cs typeface="+mn-lt"/>
              </a:rPr>
              <a:t>output_dir</a:t>
            </a:r>
            <a:r>
              <a:rPr lang="en-US" sz="1400">
                <a:latin typeface="Consolas"/>
                <a:ea typeface="+mn-lt"/>
                <a:cs typeface="+mn-lt"/>
              </a:rPr>
              <a:t>=$</a:t>
            </a:r>
            <a:r>
              <a:rPr lang="en-US" sz="1400" err="1">
                <a:latin typeface="Consolas"/>
                <a:ea typeface="+mn-lt"/>
                <a:cs typeface="+mn-lt"/>
              </a:rPr>
              <a:t>outdir</a:t>
            </a:r>
            <a:r>
              <a:rPr lang="en-US" sz="1400">
                <a:latin typeface="Consolas"/>
                <a:ea typeface="+mn-lt"/>
                <a:cs typeface="+mn-lt"/>
              </a:rPr>
              <a:t> \</a:t>
            </a:r>
            <a:endParaRPr lang="en-US">
              <a:cs typeface="Calibri"/>
            </a:endParaRPr>
          </a:p>
          <a:p>
            <a:r>
              <a:rPr lang="en-US" sz="1400">
                <a:latin typeface="Consolas"/>
                <a:ea typeface="+mn-lt"/>
                <a:cs typeface="+mn-lt"/>
              </a:rPr>
              <a:t>  --</a:t>
            </a:r>
            <a:r>
              <a:rPr lang="en-US" sz="1400" err="1">
                <a:latin typeface="Consolas"/>
                <a:ea typeface="+mn-lt"/>
                <a:cs typeface="+mn-lt"/>
              </a:rPr>
              <a:t>max_template_date</a:t>
            </a:r>
            <a:r>
              <a:rPr lang="en-US" sz="1400">
                <a:latin typeface="Consolas"/>
                <a:ea typeface="+mn-lt"/>
                <a:cs typeface="+mn-lt"/>
              </a:rPr>
              <a:t>=2020-05-14 \</a:t>
            </a:r>
            <a:endParaRPr lang="en-US">
              <a:latin typeface="Consolas"/>
              <a:ea typeface="+mn-lt"/>
              <a:cs typeface="+mn-lt"/>
            </a:endParaRPr>
          </a:p>
          <a:p>
            <a:r>
              <a:rPr lang="en-US" sz="1400">
                <a:latin typeface="Consolas"/>
                <a:ea typeface="+mn-lt"/>
                <a:cs typeface="+mn-lt"/>
              </a:rPr>
              <a:t>  --</a:t>
            </a:r>
            <a:r>
              <a:rPr lang="en-US" sz="1400" err="1">
                <a:latin typeface="Consolas"/>
                <a:ea typeface="+mn-lt"/>
                <a:cs typeface="+mn-lt"/>
              </a:rPr>
              <a:t>data_dir</a:t>
            </a:r>
            <a:r>
              <a:rPr lang="en-US" sz="1400">
                <a:latin typeface="Consolas"/>
                <a:ea typeface="+mn-lt"/>
                <a:cs typeface="+mn-lt"/>
              </a:rPr>
              <a:t>=</a:t>
            </a:r>
            <a:r>
              <a:rPr lang="en-US" sz="1400">
                <a:solidFill>
                  <a:schemeClr val="accent1"/>
                </a:solidFill>
                <a:latin typeface="Consolas"/>
                <a:ea typeface="+mn-lt"/>
                <a:cs typeface="+mn-lt"/>
              </a:rPr>
              <a:t>$data</a:t>
            </a:r>
            <a:r>
              <a:rPr lang="en-US" sz="1400">
                <a:latin typeface="Consolas"/>
                <a:ea typeface="+mn-lt"/>
                <a:cs typeface="+mn-lt"/>
              </a:rPr>
              <a:t> \</a:t>
            </a:r>
            <a:endParaRPr lang="en-US">
              <a:latin typeface="Consolas"/>
              <a:ea typeface="+mn-lt"/>
              <a:cs typeface="+mn-lt"/>
            </a:endParaRPr>
          </a:p>
          <a:p>
            <a:r>
              <a:rPr lang="en-US" sz="1400">
                <a:latin typeface="Consolas"/>
                <a:ea typeface="+mn-lt"/>
                <a:cs typeface="+mn-lt"/>
              </a:rPr>
              <a:t>  --uniref90_database_path</a:t>
            </a:r>
            <a:r>
              <a:rPr lang="en-US" sz="1400">
                <a:solidFill>
                  <a:srgbClr val="000000"/>
                </a:solidFill>
                <a:latin typeface="Consolas"/>
                <a:ea typeface="+mn-lt"/>
                <a:cs typeface="+mn-lt"/>
              </a:rPr>
              <a:t>=</a:t>
            </a:r>
            <a:r>
              <a:rPr lang="en-US" sz="1400">
                <a:solidFill>
                  <a:schemeClr val="accent1"/>
                </a:solidFill>
                <a:latin typeface="Consolas"/>
                <a:ea typeface="+mn-lt"/>
                <a:cs typeface="+mn-lt"/>
              </a:rPr>
              <a:t>$uniref90</a:t>
            </a:r>
            <a:r>
              <a:rPr lang="en-US" sz="1400">
                <a:latin typeface="Consolas"/>
                <a:ea typeface="+mn-lt"/>
                <a:cs typeface="+mn-lt"/>
              </a:rPr>
              <a:t> \</a:t>
            </a:r>
            <a:endParaRPr lang="en-US">
              <a:latin typeface="Consolas"/>
              <a:ea typeface="+mn-lt"/>
              <a:cs typeface="+mn-lt"/>
            </a:endParaRPr>
          </a:p>
          <a:p>
            <a:r>
              <a:rPr lang="en-US" sz="1400">
                <a:latin typeface="Consolas"/>
                <a:ea typeface="+mn-lt"/>
                <a:cs typeface="+mn-lt"/>
              </a:rPr>
              <a:t>  --</a:t>
            </a:r>
            <a:r>
              <a:rPr lang="en-US" sz="1400" err="1">
                <a:latin typeface="Consolas"/>
                <a:ea typeface="+mn-lt"/>
                <a:cs typeface="+mn-lt"/>
              </a:rPr>
              <a:t>mgnify_database_path</a:t>
            </a:r>
            <a:r>
              <a:rPr lang="en-US" sz="1400">
                <a:latin typeface="Consolas"/>
                <a:ea typeface="+mn-lt"/>
                <a:cs typeface="+mn-lt"/>
              </a:rPr>
              <a:t>=</a:t>
            </a:r>
            <a:r>
              <a:rPr lang="en-US" sz="1400">
                <a:solidFill>
                  <a:schemeClr val="accent1"/>
                </a:solidFill>
                <a:latin typeface="Consolas"/>
                <a:ea typeface="+mn-lt"/>
                <a:cs typeface="+mn-lt"/>
              </a:rPr>
              <a:t>$</a:t>
            </a:r>
            <a:r>
              <a:rPr lang="en-US" sz="1400" err="1">
                <a:solidFill>
                  <a:schemeClr val="accent1"/>
                </a:solidFill>
                <a:latin typeface="Consolas"/>
                <a:ea typeface="+mn-lt"/>
                <a:cs typeface="+mn-lt"/>
              </a:rPr>
              <a:t>mgnify</a:t>
            </a:r>
            <a:r>
              <a:rPr lang="en-US" sz="1400">
                <a:latin typeface="Consolas"/>
                <a:ea typeface="+mn-lt"/>
                <a:cs typeface="+mn-lt"/>
              </a:rPr>
              <a:t> \</a:t>
            </a:r>
            <a:endParaRPr lang="en-US">
              <a:latin typeface="Consolas"/>
              <a:ea typeface="+mn-lt"/>
              <a:cs typeface="+mn-lt"/>
            </a:endParaRPr>
          </a:p>
          <a:p>
            <a:r>
              <a:rPr lang="en-US" sz="1400">
                <a:latin typeface="Consolas"/>
                <a:ea typeface="+mn-lt"/>
                <a:cs typeface="+mn-lt"/>
              </a:rPr>
              <a:t>  --pdb70_database_path</a:t>
            </a:r>
            <a:r>
              <a:rPr lang="en-US" sz="1400">
                <a:solidFill>
                  <a:srgbClr val="000000"/>
                </a:solidFill>
                <a:latin typeface="Consolas"/>
                <a:ea typeface="+mn-lt"/>
                <a:cs typeface="+mn-lt"/>
              </a:rPr>
              <a:t>=</a:t>
            </a:r>
            <a:r>
              <a:rPr lang="en-US" sz="1400">
                <a:solidFill>
                  <a:schemeClr val="accent1"/>
                </a:solidFill>
                <a:latin typeface="Consolas"/>
                <a:ea typeface="+mn-lt"/>
                <a:cs typeface="+mn-lt"/>
              </a:rPr>
              <a:t>$pdb70</a:t>
            </a:r>
            <a:r>
              <a:rPr lang="en-US" sz="1400">
                <a:latin typeface="Consolas"/>
                <a:ea typeface="+mn-lt"/>
                <a:cs typeface="+mn-lt"/>
              </a:rPr>
              <a:t> \</a:t>
            </a:r>
            <a:endParaRPr lang="en-US">
              <a:latin typeface="Consolas"/>
              <a:ea typeface="+mn-lt"/>
              <a:cs typeface="+mn-lt"/>
            </a:endParaRPr>
          </a:p>
          <a:p>
            <a:r>
              <a:rPr lang="en-US" sz="1400">
                <a:latin typeface="Consolas"/>
                <a:ea typeface="+mn-lt"/>
                <a:cs typeface="+mn-lt"/>
              </a:rPr>
              <a:t>  --</a:t>
            </a:r>
            <a:r>
              <a:rPr lang="en-US" sz="1400" err="1">
                <a:latin typeface="Consolas"/>
                <a:ea typeface="+mn-lt"/>
                <a:cs typeface="+mn-lt"/>
              </a:rPr>
              <a:t>bfd_database_path</a:t>
            </a:r>
            <a:r>
              <a:rPr lang="en-US" sz="1400">
                <a:latin typeface="Consolas"/>
                <a:ea typeface="+mn-lt"/>
                <a:cs typeface="+mn-lt"/>
              </a:rPr>
              <a:t>=</a:t>
            </a:r>
            <a:r>
              <a:rPr lang="en-US" sz="1400">
                <a:solidFill>
                  <a:schemeClr val="accent1"/>
                </a:solidFill>
                <a:latin typeface="Consolas"/>
                <a:ea typeface="+mn-lt"/>
                <a:cs typeface="+mn-lt"/>
              </a:rPr>
              <a:t>$bfd</a:t>
            </a:r>
            <a:r>
              <a:rPr lang="en-US" sz="1400">
                <a:latin typeface="Consolas"/>
                <a:ea typeface="+mn-lt"/>
                <a:cs typeface="+mn-lt"/>
              </a:rPr>
              <a:t> \</a:t>
            </a:r>
            <a:endParaRPr lang="en-US">
              <a:latin typeface="Consolas"/>
              <a:ea typeface="+mn-lt"/>
              <a:cs typeface="+mn-lt"/>
            </a:endParaRPr>
          </a:p>
          <a:p>
            <a:r>
              <a:rPr lang="en-US" sz="1400">
                <a:latin typeface="Consolas"/>
                <a:ea typeface="+mn-lt"/>
                <a:cs typeface="+mn-lt"/>
              </a:rPr>
              <a:t>  --uniclust30_database_path=</a:t>
            </a:r>
            <a:r>
              <a:rPr lang="en-US" sz="1400">
                <a:solidFill>
                  <a:schemeClr val="accent1"/>
                </a:solidFill>
                <a:latin typeface="Consolas"/>
                <a:ea typeface="+mn-lt"/>
                <a:cs typeface="+mn-lt"/>
              </a:rPr>
              <a:t>$uniclust30</a:t>
            </a:r>
            <a:r>
              <a:rPr lang="en-US" sz="1400">
                <a:latin typeface="Consolas"/>
                <a:ea typeface="+mn-lt"/>
                <a:cs typeface="+mn-lt"/>
              </a:rPr>
              <a:t> \</a:t>
            </a:r>
            <a:endParaRPr lang="en-US">
              <a:latin typeface="Consolas"/>
              <a:ea typeface="+mn-lt"/>
              <a:cs typeface="+mn-lt"/>
            </a:endParaRPr>
          </a:p>
          <a:p>
            <a:r>
              <a:rPr lang="en-US" sz="1400">
                <a:latin typeface="Consolas"/>
                <a:ea typeface="+mn-lt"/>
                <a:cs typeface="+mn-lt"/>
              </a:rPr>
              <a:t>  --</a:t>
            </a:r>
            <a:r>
              <a:rPr lang="en-US" sz="1400" err="1">
                <a:latin typeface="Consolas"/>
                <a:ea typeface="+mn-lt"/>
                <a:cs typeface="+mn-lt"/>
              </a:rPr>
              <a:t>template_mmcif_dir</a:t>
            </a:r>
            <a:r>
              <a:rPr lang="en-US" sz="1400">
                <a:solidFill>
                  <a:srgbClr val="000000"/>
                </a:solidFill>
                <a:latin typeface="Consolas"/>
                <a:ea typeface="+mn-lt"/>
                <a:cs typeface="+mn-lt"/>
              </a:rPr>
              <a:t>=</a:t>
            </a:r>
            <a:r>
              <a:rPr lang="en-US" sz="1400">
                <a:solidFill>
                  <a:schemeClr val="accent1"/>
                </a:solidFill>
                <a:latin typeface="Consolas"/>
                <a:ea typeface="+mn-lt"/>
                <a:cs typeface="+mn-lt"/>
              </a:rPr>
              <a:t>$</a:t>
            </a:r>
            <a:r>
              <a:rPr lang="en-US" sz="1400" err="1">
                <a:solidFill>
                  <a:schemeClr val="accent1"/>
                </a:solidFill>
                <a:latin typeface="Consolas"/>
                <a:ea typeface="+mn-lt"/>
                <a:cs typeface="+mn-lt"/>
              </a:rPr>
              <a:t>mmcif</a:t>
            </a:r>
            <a:r>
              <a:rPr lang="en-US" sz="1400">
                <a:latin typeface="Consolas"/>
                <a:ea typeface="+mn-lt"/>
                <a:cs typeface="+mn-lt"/>
              </a:rPr>
              <a:t> \</a:t>
            </a:r>
            <a:endParaRPr lang="en-US">
              <a:latin typeface="Consolas"/>
              <a:ea typeface="+mn-lt"/>
              <a:cs typeface="+mn-lt"/>
            </a:endParaRPr>
          </a:p>
          <a:p>
            <a:r>
              <a:rPr lang="en-US" sz="1400">
                <a:latin typeface="Consolas"/>
                <a:ea typeface="+mn-lt"/>
                <a:cs typeface="+mn-lt"/>
              </a:rPr>
              <a:t>  </a:t>
            </a:r>
            <a:r>
              <a:rPr lang="en-US" sz="1400">
                <a:solidFill>
                  <a:schemeClr val="accent2"/>
                </a:solidFill>
                <a:latin typeface="Consolas"/>
                <a:ea typeface="+mn-lt"/>
                <a:cs typeface="+mn-lt"/>
              </a:rPr>
              <a:t>--</a:t>
            </a:r>
            <a:r>
              <a:rPr lang="en-US" sz="1400" err="1">
                <a:solidFill>
                  <a:schemeClr val="accent2"/>
                </a:solidFill>
                <a:latin typeface="Consolas"/>
                <a:ea typeface="+mn-lt"/>
                <a:cs typeface="+mn-lt"/>
              </a:rPr>
              <a:t>uniprot_database_path</a:t>
            </a:r>
            <a:r>
              <a:rPr lang="en-US" sz="1400">
                <a:solidFill>
                  <a:schemeClr val="accent2"/>
                </a:solidFill>
                <a:latin typeface="Consolas"/>
                <a:ea typeface="+mn-lt"/>
                <a:cs typeface="+mn-lt"/>
              </a:rPr>
              <a:t>=</a:t>
            </a:r>
            <a:r>
              <a:rPr lang="en-US" sz="1400">
                <a:solidFill>
                  <a:schemeClr val="accent1"/>
                </a:solidFill>
                <a:latin typeface="Consolas"/>
                <a:ea typeface="+mn-lt"/>
                <a:cs typeface="+mn-lt"/>
              </a:rPr>
              <a:t>$</a:t>
            </a:r>
            <a:r>
              <a:rPr lang="en-US" sz="1400" err="1">
                <a:solidFill>
                  <a:schemeClr val="accent1"/>
                </a:solidFill>
                <a:latin typeface="Consolas"/>
                <a:ea typeface="+mn-lt"/>
                <a:cs typeface="+mn-lt"/>
              </a:rPr>
              <a:t>uniprot</a:t>
            </a:r>
            <a:r>
              <a:rPr lang="en-US" sz="1400">
                <a:solidFill>
                  <a:schemeClr val="accent1"/>
                </a:solidFill>
                <a:latin typeface="Consolas"/>
                <a:ea typeface="+mn-lt"/>
                <a:cs typeface="+mn-lt"/>
              </a:rPr>
              <a:t> \</a:t>
            </a:r>
          </a:p>
          <a:p>
            <a:r>
              <a:rPr lang="en-US" sz="1400">
                <a:latin typeface="Consolas"/>
                <a:ea typeface="+mn-lt"/>
                <a:cs typeface="+mn-lt"/>
              </a:rPr>
              <a:t>  --</a:t>
            </a:r>
            <a:r>
              <a:rPr lang="en-US" sz="1400" err="1">
                <a:latin typeface="Consolas"/>
                <a:ea typeface="+mn-lt"/>
                <a:cs typeface="+mn-lt"/>
              </a:rPr>
              <a:t>obsolete_pdbs_path</a:t>
            </a:r>
            <a:r>
              <a:rPr lang="en-US" sz="1400">
                <a:solidFill>
                  <a:srgbClr val="000000"/>
                </a:solidFill>
                <a:latin typeface="Consolas"/>
                <a:ea typeface="+mn-lt"/>
                <a:cs typeface="+mn-lt"/>
              </a:rPr>
              <a:t>=</a:t>
            </a:r>
            <a:r>
              <a:rPr lang="en-US" sz="1400">
                <a:solidFill>
                  <a:schemeClr val="accent1"/>
                </a:solidFill>
                <a:latin typeface="Consolas"/>
                <a:ea typeface="+mn-lt"/>
                <a:cs typeface="+mn-lt"/>
              </a:rPr>
              <a:t>$</a:t>
            </a:r>
            <a:r>
              <a:rPr lang="en-US" sz="1400" err="1">
                <a:solidFill>
                  <a:schemeClr val="accent1"/>
                </a:solidFill>
                <a:latin typeface="Consolas"/>
                <a:ea typeface="+mn-lt"/>
                <a:cs typeface="+mn-lt"/>
              </a:rPr>
              <a:t>obsolete_pdbs</a:t>
            </a:r>
            <a:r>
              <a:rPr lang="en-US" sz="1400">
                <a:latin typeface="Consolas"/>
                <a:ea typeface="+mn-lt"/>
                <a:cs typeface="+mn-lt"/>
              </a:rPr>
              <a:t> \</a:t>
            </a:r>
            <a:endParaRPr lang="en-US">
              <a:latin typeface="Consolas"/>
              <a:ea typeface="+mn-lt"/>
              <a:cs typeface="+mn-lt"/>
            </a:endParaRPr>
          </a:p>
          <a:p>
            <a:r>
              <a:rPr lang="en-US" sz="1400">
                <a:latin typeface="Consolas"/>
                <a:ea typeface="+mn-lt"/>
                <a:cs typeface="+mn-lt"/>
              </a:rPr>
              <a:t>  --</a:t>
            </a:r>
            <a:r>
              <a:rPr lang="en-US" sz="1400" err="1">
                <a:latin typeface="Consolas"/>
                <a:ea typeface="+mn-lt"/>
                <a:cs typeface="+mn-lt"/>
              </a:rPr>
              <a:t>model_preset</a:t>
            </a:r>
            <a:r>
              <a:rPr lang="en-US" sz="1400">
                <a:latin typeface="Consolas"/>
                <a:ea typeface="+mn-lt"/>
                <a:cs typeface="+mn-lt"/>
              </a:rPr>
              <a:t>=monomer \</a:t>
            </a:r>
            <a:endParaRPr lang="en-US" sz="1400">
              <a:latin typeface="Consolas"/>
              <a:cs typeface="Calibri"/>
            </a:endParaRPr>
          </a:p>
          <a:p>
            <a:r>
              <a:rPr lang="en-US" sz="1400">
                <a:latin typeface="Consolas"/>
              </a:rPr>
              <a:t>  --</a:t>
            </a:r>
            <a:r>
              <a:rPr lang="en-US" sz="1400" err="1">
                <a:latin typeface="Consolas"/>
              </a:rPr>
              <a:t>db_preset</a:t>
            </a:r>
            <a:r>
              <a:rPr lang="en-US" sz="1400">
                <a:latin typeface="Consolas"/>
              </a:rPr>
              <a:t>=</a:t>
            </a:r>
            <a:r>
              <a:rPr lang="en-US" sz="1400" err="1">
                <a:latin typeface="Consolas"/>
              </a:rPr>
              <a:t>full_dbs</a:t>
            </a:r>
            <a:r>
              <a:rPr lang="en-US" sz="1400">
                <a:latin typeface="Consolas"/>
              </a:rPr>
              <a:t> \</a:t>
            </a:r>
            <a:endParaRPr lang="en-US" sz="1400">
              <a:solidFill>
                <a:srgbClr val="000000"/>
              </a:solidFill>
              <a:latin typeface="Consolas"/>
              <a:cs typeface="Calibri"/>
            </a:endParaRPr>
          </a:p>
          <a:p>
            <a:r>
              <a:rPr lang="en-US" sz="1400">
                <a:solidFill>
                  <a:srgbClr val="C00000"/>
                </a:solidFill>
                <a:latin typeface="Consolas"/>
              </a:rPr>
              <a:t>  --</a:t>
            </a:r>
            <a:r>
              <a:rPr lang="en-US" sz="1400" err="1">
                <a:solidFill>
                  <a:srgbClr val="C00000"/>
                </a:solidFill>
                <a:latin typeface="Consolas"/>
              </a:rPr>
              <a:t>use_precomputed_msas</a:t>
            </a:r>
            <a:r>
              <a:rPr lang="en-US" sz="1400">
                <a:latin typeface="Consolas"/>
              </a:rPr>
              <a:t> \</a:t>
            </a:r>
            <a:endParaRPr lang="en-US" sz="1400">
              <a:latin typeface="Consolas"/>
              <a:cs typeface="Calibri"/>
            </a:endParaRPr>
          </a:p>
        </p:txBody>
      </p:sp>
      <p:sp>
        <p:nvSpPr>
          <p:cNvPr id="7" name="TextBox 6">
            <a:extLst>
              <a:ext uri="{FF2B5EF4-FFF2-40B4-BE49-F238E27FC236}">
                <a16:creationId xmlns:a16="http://schemas.microsoft.com/office/drawing/2014/main" id="{086A9166-7B20-43C5-9F4B-E5C47BCE00E2}"/>
              </a:ext>
            </a:extLst>
          </p:cNvPr>
          <p:cNvSpPr txBox="1"/>
          <p:nvPr/>
        </p:nvSpPr>
        <p:spPr>
          <a:xfrm>
            <a:off x="6962172" y="1126603"/>
            <a:ext cx="393925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Single protein</a:t>
            </a:r>
          </a:p>
          <a:p>
            <a:endParaRPr lang="en-US"/>
          </a:p>
          <a:p>
            <a:r>
              <a:rPr lang="en-US"/>
              <a:t>&gt;sequence_1 </a:t>
            </a:r>
            <a:endParaRPr lang="en-US">
              <a:cs typeface="Calibri" panose="020F0502020204030204"/>
            </a:endParaRPr>
          </a:p>
          <a:p>
            <a:r>
              <a:rPr lang="en-US"/>
              <a:t>&lt;SEQUENCE A&gt; </a:t>
            </a:r>
          </a:p>
          <a:p>
            <a:endParaRPr lang="en-US">
              <a:cs typeface="Calibri" panose="020F0502020204030204"/>
            </a:endParaRPr>
          </a:p>
        </p:txBody>
      </p:sp>
      <p:sp>
        <p:nvSpPr>
          <p:cNvPr id="3" name="TextBox 2">
            <a:extLst>
              <a:ext uri="{FF2B5EF4-FFF2-40B4-BE49-F238E27FC236}">
                <a16:creationId xmlns:a16="http://schemas.microsoft.com/office/drawing/2014/main" id="{CC06E06A-5058-4EA3-8646-85B7B6FA0A16}"/>
              </a:ext>
            </a:extLst>
          </p:cNvPr>
          <p:cNvSpPr txBox="1"/>
          <p:nvPr/>
        </p:nvSpPr>
        <p:spPr>
          <a:xfrm>
            <a:off x="6885007" y="2554146"/>
            <a:ext cx="4296135"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There are 3 different monomer options:</a:t>
            </a:r>
          </a:p>
          <a:p>
            <a:pPr marL="285750" indent="-285750">
              <a:buFont typeface="Arial"/>
              <a:buChar char="•"/>
            </a:pPr>
            <a:r>
              <a:rPr lang="en-US" b="1">
                <a:cs typeface="Calibri"/>
              </a:rPr>
              <a:t>monomer</a:t>
            </a:r>
            <a:r>
              <a:rPr lang="en-US">
                <a:cs typeface="Calibri"/>
              </a:rPr>
              <a:t>: (this is the default) generates 5 models (and unrelaxed models)</a:t>
            </a:r>
          </a:p>
          <a:p>
            <a:pPr marL="285750" indent="-285750">
              <a:buFont typeface="Arial"/>
              <a:buChar char="•"/>
            </a:pPr>
            <a:r>
              <a:rPr lang="en-US" b="1" err="1">
                <a:cs typeface="Calibri"/>
              </a:rPr>
              <a:t>monomer_ptm</a:t>
            </a:r>
            <a:r>
              <a:rPr lang="en-US">
                <a:cs typeface="Calibri"/>
              </a:rPr>
              <a:t>: less accurate but also generates inter domain </a:t>
            </a:r>
            <a:r>
              <a:rPr lang="en-US" err="1">
                <a:cs typeface="Calibri"/>
              </a:rPr>
              <a:t>ptm</a:t>
            </a:r>
            <a:r>
              <a:rPr lang="en-US">
                <a:cs typeface="Calibri"/>
              </a:rPr>
              <a:t> scores</a:t>
            </a:r>
          </a:p>
          <a:p>
            <a:pPr marL="285750" indent="-285750">
              <a:buFont typeface="Arial"/>
              <a:buChar char="•"/>
            </a:pPr>
            <a:r>
              <a:rPr lang="en-US" b="1">
                <a:cs typeface="Calibri"/>
              </a:rPr>
              <a:t>monomer_casp14: </a:t>
            </a:r>
            <a:r>
              <a:rPr lang="en-US">
                <a:cs typeface="Calibri"/>
              </a:rPr>
              <a:t>original casp14 model runs an </a:t>
            </a:r>
            <a:r>
              <a:rPr lang="en-US" err="1">
                <a:cs typeface="Calibri"/>
              </a:rPr>
              <a:t>ensembl</a:t>
            </a:r>
            <a:r>
              <a:rPr lang="en-US">
                <a:cs typeface="Calibri"/>
              </a:rPr>
              <a:t> of 8 models (takes a long time for little gain in accuracy, not recommended), needs the </a:t>
            </a:r>
            <a:r>
              <a:rPr lang="en-US" err="1">
                <a:cs typeface="Calibri"/>
              </a:rPr>
              <a:t>uniprot</a:t>
            </a:r>
            <a:r>
              <a:rPr lang="en-US">
                <a:cs typeface="Calibri"/>
              </a:rPr>
              <a:t> database</a:t>
            </a:r>
          </a:p>
          <a:p>
            <a:pPr marL="285750" indent="-285750">
              <a:buFont typeface="Arial"/>
              <a:buChar char="•"/>
            </a:pPr>
            <a:r>
              <a:rPr lang="en-US">
                <a:cs typeface="Calibri"/>
              </a:rPr>
              <a:t>For both pipelines you can specify </a:t>
            </a:r>
            <a:r>
              <a:rPr lang="en-US" err="1">
                <a:latin typeface="Consolas"/>
                <a:cs typeface="Calibri"/>
              </a:rPr>
              <a:t>full_dbs</a:t>
            </a:r>
            <a:r>
              <a:rPr lang="en-US">
                <a:cs typeface="Calibri"/>
              </a:rPr>
              <a:t> or </a:t>
            </a:r>
            <a:r>
              <a:rPr lang="en-US" err="1">
                <a:cs typeface="Calibri"/>
              </a:rPr>
              <a:t>r</a:t>
            </a:r>
            <a:r>
              <a:rPr lang="en-US" err="1">
                <a:latin typeface="Consolas"/>
                <a:cs typeface="Calibri"/>
              </a:rPr>
              <a:t>educed_dbs</a:t>
            </a:r>
            <a:r>
              <a:rPr lang="en-US">
                <a:cs typeface="Calibri"/>
              </a:rPr>
              <a:t> in </a:t>
            </a:r>
            <a:r>
              <a:rPr lang="en-US" err="1">
                <a:latin typeface="Consolas"/>
                <a:cs typeface="Calibri"/>
              </a:rPr>
              <a:t>db_preset</a:t>
            </a:r>
            <a:endParaRPr lang="en-US">
              <a:latin typeface="Consolas"/>
              <a:cs typeface="Calibri"/>
            </a:endParaRPr>
          </a:p>
        </p:txBody>
      </p:sp>
      <p:sp>
        <p:nvSpPr>
          <p:cNvPr id="6" name="Slide Number Placeholder 5">
            <a:extLst>
              <a:ext uri="{FF2B5EF4-FFF2-40B4-BE49-F238E27FC236}">
                <a16:creationId xmlns:a16="http://schemas.microsoft.com/office/drawing/2014/main" id="{17EE6395-78D5-1B45-87B2-0ADC76E3EEA1}"/>
              </a:ext>
            </a:extLst>
          </p:cNvPr>
          <p:cNvSpPr>
            <a:spLocks noGrp="1"/>
          </p:cNvSpPr>
          <p:nvPr>
            <p:ph type="sldNum" sz="quarter" idx="12"/>
          </p:nvPr>
        </p:nvSpPr>
        <p:spPr/>
        <p:txBody>
          <a:bodyPr/>
          <a:lstStyle/>
          <a:p>
            <a:fld id="{330EA680-D336-4FF7-8B7A-9848BB0A1C32}" type="slidenum">
              <a:rPr lang="en-US" smtClean="0"/>
              <a:t>26</a:t>
            </a:fld>
            <a:endParaRPr lang="en-US"/>
          </a:p>
        </p:txBody>
      </p:sp>
    </p:spTree>
    <p:extLst>
      <p:ext uri="{BB962C8B-B14F-4D97-AF65-F5344CB8AC3E}">
        <p14:creationId xmlns:p14="http://schemas.microsoft.com/office/powerpoint/2010/main" val="322464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89E8616-21E5-4110-AB90-E37E654440A8}"/>
              </a:ext>
            </a:extLst>
          </p:cNvPr>
          <p:cNvSpPr>
            <a:spLocks noGrp="1"/>
          </p:cNvSpPr>
          <p:nvPr>
            <p:ph type="title"/>
          </p:nvPr>
        </p:nvSpPr>
        <p:spPr>
          <a:xfrm>
            <a:off x="-366" y="3663"/>
            <a:ext cx="10515600" cy="602640"/>
          </a:xfrm>
        </p:spPr>
        <p:txBody>
          <a:bodyPr>
            <a:normAutofit/>
          </a:bodyPr>
          <a:lstStyle/>
          <a:p>
            <a:r>
              <a:rPr lang="en-US" sz="3200">
                <a:latin typeface="Calibri"/>
                <a:cs typeface="Calibri Light"/>
              </a:rPr>
              <a:t>Run it on HPF</a:t>
            </a:r>
            <a:endParaRPr lang="en-US"/>
          </a:p>
        </p:txBody>
      </p:sp>
      <p:sp>
        <p:nvSpPr>
          <p:cNvPr id="2" name="Text Placeholder 1">
            <a:extLst>
              <a:ext uri="{FF2B5EF4-FFF2-40B4-BE49-F238E27FC236}">
                <a16:creationId xmlns:a16="http://schemas.microsoft.com/office/drawing/2014/main" id="{C73CCAE4-FCEF-4B75-A8C1-C2D2FA02ED3D}"/>
              </a:ext>
            </a:extLst>
          </p:cNvPr>
          <p:cNvSpPr>
            <a:spLocks noGrp="1"/>
          </p:cNvSpPr>
          <p:nvPr>
            <p:ph type="body" idx="1"/>
          </p:nvPr>
        </p:nvSpPr>
        <p:spPr>
          <a:xfrm>
            <a:off x="232859" y="773119"/>
            <a:ext cx="5157787" cy="1233973"/>
          </a:xfrm>
        </p:spPr>
        <p:txBody>
          <a:bodyPr/>
          <a:lstStyle/>
          <a:p>
            <a:r>
              <a:rPr lang="en-US">
                <a:cs typeface="Calibri"/>
              </a:rPr>
              <a:t>AlphaFold2</a:t>
            </a:r>
          </a:p>
          <a:p>
            <a:r>
              <a:rPr lang="en-US" sz="1600" b="0" i="1">
                <a:cs typeface="Calibri"/>
              </a:rPr>
              <a:t>Running the multimer pipeline</a:t>
            </a:r>
            <a:endParaRPr lang="en-US" sz="1600" i="1">
              <a:cs typeface="Calibri"/>
            </a:endParaRPr>
          </a:p>
          <a:p>
            <a:endParaRPr lang="en-US">
              <a:cs typeface="Calibri"/>
            </a:endParaRPr>
          </a:p>
        </p:txBody>
      </p:sp>
      <p:sp>
        <p:nvSpPr>
          <p:cNvPr id="4" name="TextBox 3">
            <a:extLst>
              <a:ext uri="{FF2B5EF4-FFF2-40B4-BE49-F238E27FC236}">
                <a16:creationId xmlns:a16="http://schemas.microsoft.com/office/drawing/2014/main" id="{1AE46223-0B04-49D7-83C0-E075BD54F43C}"/>
              </a:ext>
            </a:extLst>
          </p:cNvPr>
          <p:cNvSpPr txBox="1"/>
          <p:nvPr/>
        </p:nvSpPr>
        <p:spPr>
          <a:xfrm>
            <a:off x="190983" y="1473843"/>
            <a:ext cx="5829783"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Consolas"/>
              </a:rPr>
              <a:t>#!/bin/bash</a:t>
            </a:r>
            <a:br>
              <a:rPr lang="en-US" sz="1400">
                <a:latin typeface="Consolas"/>
              </a:rPr>
            </a:br>
            <a:r>
              <a:rPr lang="en-US" sz="1400">
                <a:latin typeface="Consolas"/>
              </a:rPr>
              <a:t>#PBS -q </a:t>
            </a:r>
            <a:r>
              <a:rPr lang="en-US" sz="1400" err="1">
                <a:latin typeface="Consolas"/>
              </a:rPr>
              <a:t>gpu</a:t>
            </a:r>
            <a:br>
              <a:rPr lang="en-US" sz="1400">
                <a:latin typeface="Consolas"/>
              </a:rPr>
            </a:br>
            <a:r>
              <a:rPr lang="en-US" sz="1400">
                <a:latin typeface="Consolas"/>
              </a:rPr>
              <a:t>#PBS -l nodes=1:ppn=9:gpus=1,mem=160gb,walltime=24:00:00</a:t>
            </a:r>
            <a:br>
              <a:rPr lang="en-US" sz="1400">
                <a:latin typeface="Consolas"/>
              </a:rPr>
            </a:br>
            <a:endParaRPr lang="en-US" sz="1400">
              <a:latin typeface="Consolas"/>
              <a:ea typeface="+mn-lt"/>
              <a:cs typeface="+mn-lt"/>
            </a:endParaRPr>
          </a:p>
          <a:p>
            <a:r>
              <a:rPr lang="en-US" sz="1400">
                <a:latin typeface="Consolas"/>
                <a:ea typeface="+mn-lt"/>
                <a:cs typeface="+mn-lt"/>
              </a:rPr>
              <a:t>module load </a:t>
            </a:r>
            <a:r>
              <a:rPr lang="en-US" sz="1400" err="1">
                <a:latin typeface="Consolas"/>
                <a:ea typeface="+mn-lt"/>
                <a:cs typeface="+mn-lt"/>
              </a:rPr>
              <a:t>alphafold</a:t>
            </a:r>
            <a:r>
              <a:rPr lang="en-US" sz="1400">
                <a:latin typeface="Consolas"/>
                <a:ea typeface="+mn-lt"/>
                <a:cs typeface="+mn-lt"/>
              </a:rPr>
              <a:t>/2.1.1_multimer</a:t>
            </a:r>
            <a:endParaRPr lang="en-US" sz="1400">
              <a:latin typeface="Consolas"/>
            </a:endParaRPr>
          </a:p>
          <a:p>
            <a:br>
              <a:rPr lang="en-US" sz="1400">
                <a:latin typeface="Consolas"/>
              </a:rPr>
            </a:br>
            <a:r>
              <a:rPr lang="en-US" sz="1400" err="1">
                <a:latin typeface="Consolas"/>
              </a:rPr>
              <a:t>alphafold</a:t>
            </a:r>
            <a:r>
              <a:rPr lang="en-US" sz="1400">
                <a:latin typeface="Consolas"/>
              </a:rPr>
              <a:t> --</a:t>
            </a:r>
            <a:r>
              <a:rPr lang="en-US" sz="1400" err="1">
                <a:latin typeface="Consolas"/>
              </a:rPr>
              <a:t>fasta_paths</a:t>
            </a:r>
            <a:r>
              <a:rPr lang="en-US" sz="1400">
                <a:latin typeface="Consolas"/>
              </a:rPr>
              <a:t>=fasta1.fa,fasta2.fa \</a:t>
            </a:r>
            <a:br>
              <a:rPr lang="en-US" sz="1400">
                <a:latin typeface="Consolas"/>
              </a:rPr>
            </a:br>
            <a:r>
              <a:rPr lang="en-US" sz="1400">
                <a:latin typeface="Consolas"/>
              </a:rPr>
              <a:t>    </a:t>
            </a:r>
            <a:r>
              <a:rPr lang="en-US" sz="1400">
                <a:solidFill>
                  <a:srgbClr val="C00000"/>
                </a:solidFill>
                <a:latin typeface="Consolas"/>
              </a:rPr>
              <a:t>--</a:t>
            </a:r>
            <a:r>
              <a:rPr lang="en-US" sz="1400" err="1">
                <a:solidFill>
                  <a:srgbClr val="C00000"/>
                </a:solidFill>
                <a:latin typeface="Consolas"/>
              </a:rPr>
              <a:t>is_prokaryote_list</a:t>
            </a:r>
            <a:r>
              <a:rPr lang="en-US" sz="1400">
                <a:solidFill>
                  <a:srgbClr val="C00000"/>
                </a:solidFill>
                <a:latin typeface="Consolas"/>
              </a:rPr>
              <a:t>=</a:t>
            </a:r>
            <a:r>
              <a:rPr lang="en-US" sz="1400" err="1">
                <a:solidFill>
                  <a:srgbClr val="C00000"/>
                </a:solidFill>
                <a:latin typeface="Consolas"/>
              </a:rPr>
              <a:t>true,false</a:t>
            </a:r>
            <a:r>
              <a:rPr lang="en-US" sz="1400">
                <a:latin typeface="Consolas"/>
              </a:rPr>
              <a:t> \</a:t>
            </a:r>
            <a:br>
              <a:rPr lang="en-US" sz="1400">
                <a:latin typeface="Consolas"/>
              </a:rPr>
            </a:br>
            <a:r>
              <a:rPr lang="en-US" sz="1400">
                <a:latin typeface="Consolas"/>
              </a:rPr>
              <a:t>    --</a:t>
            </a:r>
            <a:r>
              <a:rPr lang="en-US" sz="1400" err="1">
                <a:latin typeface="Consolas"/>
              </a:rPr>
              <a:t>output_dir</a:t>
            </a:r>
            <a:r>
              <a:rPr lang="en-US" sz="1400">
                <a:latin typeface="Consolas"/>
              </a:rPr>
              <a:t>=$</a:t>
            </a:r>
            <a:r>
              <a:rPr lang="en-US" sz="1400" err="1">
                <a:latin typeface="Consolas"/>
              </a:rPr>
              <a:t>outdir</a:t>
            </a:r>
            <a:r>
              <a:rPr lang="en-US" sz="1400">
                <a:latin typeface="Consolas"/>
              </a:rPr>
              <a:t> \</a:t>
            </a:r>
            <a:br>
              <a:rPr lang="en-US" sz="1400">
                <a:latin typeface="Consolas"/>
              </a:rPr>
            </a:br>
            <a:r>
              <a:rPr lang="en-US" sz="1400">
                <a:latin typeface="Consolas"/>
              </a:rPr>
              <a:t>    --</a:t>
            </a:r>
            <a:r>
              <a:rPr lang="en-US" sz="1400" err="1">
                <a:latin typeface="Consolas"/>
              </a:rPr>
              <a:t>max_template_date</a:t>
            </a:r>
            <a:r>
              <a:rPr lang="en-US" sz="1400">
                <a:latin typeface="Consolas"/>
              </a:rPr>
              <a:t>=2020-05-14 \</a:t>
            </a:r>
            <a:br>
              <a:rPr lang="en-US" sz="1400">
                <a:latin typeface="Consolas"/>
              </a:rPr>
            </a:br>
            <a:r>
              <a:rPr lang="en-US" sz="1400">
                <a:latin typeface="Consolas"/>
              </a:rPr>
              <a:t>    --data_dir</a:t>
            </a:r>
            <a:r>
              <a:rPr lang="en-US" sz="1400">
                <a:solidFill>
                  <a:srgbClr val="000000"/>
                </a:solidFill>
                <a:latin typeface="Consolas"/>
              </a:rPr>
              <a:t>=</a:t>
            </a:r>
            <a:r>
              <a:rPr lang="en-US" sz="1400">
                <a:solidFill>
                  <a:schemeClr val="accent1"/>
                </a:solidFill>
                <a:latin typeface="Consolas"/>
              </a:rPr>
              <a:t>$data</a:t>
            </a:r>
            <a:r>
              <a:rPr lang="en-US" sz="1400">
                <a:latin typeface="Consolas"/>
              </a:rPr>
              <a:t> \</a:t>
            </a:r>
            <a:br>
              <a:rPr lang="en-US" sz="1400">
                <a:latin typeface="Consolas"/>
              </a:rPr>
            </a:br>
            <a:r>
              <a:rPr lang="en-US" sz="1400">
                <a:latin typeface="Consolas"/>
              </a:rPr>
              <a:t>    --uniref90_database_path</a:t>
            </a:r>
            <a:r>
              <a:rPr lang="en-US" sz="1400">
                <a:solidFill>
                  <a:srgbClr val="000000"/>
                </a:solidFill>
                <a:latin typeface="Consolas"/>
              </a:rPr>
              <a:t>=</a:t>
            </a:r>
            <a:r>
              <a:rPr lang="en-US" sz="1400">
                <a:solidFill>
                  <a:schemeClr val="accent1"/>
                </a:solidFill>
                <a:latin typeface="Consolas"/>
              </a:rPr>
              <a:t>$uniref90</a:t>
            </a:r>
            <a:r>
              <a:rPr lang="en-US" sz="1400">
                <a:latin typeface="Consolas"/>
              </a:rPr>
              <a:t> \</a:t>
            </a:r>
            <a:br>
              <a:rPr lang="en-US" sz="1400">
                <a:latin typeface="Consolas"/>
              </a:rPr>
            </a:br>
            <a:r>
              <a:rPr lang="en-US" sz="1400">
                <a:latin typeface="Consolas"/>
              </a:rPr>
              <a:t>    --mgnify_database_path</a:t>
            </a:r>
            <a:r>
              <a:rPr lang="en-US" sz="1400">
                <a:solidFill>
                  <a:srgbClr val="000000"/>
                </a:solidFill>
                <a:latin typeface="Consolas"/>
              </a:rPr>
              <a:t>=</a:t>
            </a:r>
            <a:r>
              <a:rPr lang="en-US" sz="1400">
                <a:solidFill>
                  <a:schemeClr val="accent1"/>
                </a:solidFill>
                <a:latin typeface="Consolas"/>
              </a:rPr>
              <a:t>$mgnify</a:t>
            </a:r>
            <a:r>
              <a:rPr lang="en-US" sz="1400">
                <a:latin typeface="Consolas"/>
              </a:rPr>
              <a:t> \</a:t>
            </a:r>
            <a:br>
              <a:rPr lang="en-US" sz="1400">
                <a:latin typeface="Consolas"/>
              </a:rPr>
            </a:br>
            <a:r>
              <a:rPr lang="en-US" sz="1400">
                <a:latin typeface="Consolas"/>
              </a:rPr>
              <a:t>    --bfd_database_path=</a:t>
            </a:r>
            <a:r>
              <a:rPr lang="en-US" sz="1400">
                <a:solidFill>
                  <a:schemeClr val="accent1"/>
                </a:solidFill>
                <a:latin typeface="Consolas"/>
              </a:rPr>
              <a:t>$bfd</a:t>
            </a:r>
            <a:r>
              <a:rPr lang="en-US" sz="1400">
                <a:latin typeface="Consolas"/>
              </a:rPr>
              <a:t> \</a:t>
            </a:r>
            <a:br>
              <a:rPr lang="en-US" sz="1400">
                <a:latin typeface="Consolas"/>
              </a:rPr>
            </a:br>
            <a:r>
              <a:rPr lang="en-US" sz="1400">
                <a:latin typeface="Consolas"/>
              </a:rPr>
              <a:t>    --</a:t>
            </a:r>
            <a:r>
              <a:rPr lang="en-US" sz="1400" err="1">
                <a:latin typeface="Consolas"/>
              </a:rPr>
              <a:t>pdb_seqres_database_path</a:t>
            </a:r>
            <a:r>
              <a:rPr lang="en-US" sz="1400">
                <a:latin typeface="Consolas"/>
              </a:rPr>
              <a:t>=</a:t>
            </a:r>
            <a:r>
              <a:rPr lang="en-US" sz="1400">
                <a:solidFill>
                  <a:schemeClr val="accent1"/>
                </a:solidFill>
                <a:latin typeface="Consolas"/>
              </a:rPr>
              <a:t>$</a:t>
            </a:r>
            <a:r>
              <a:rPr lang="en-US" sz="1400" err="1">
                <a:solidFill>
                  <a:schemeClr val="accent1"/>
                </a:solidFill>
                <a:latin typeface="Consolas"/>
              </a:rPr>
              <a:t>pdb_seqres</a:t>
            </a:r>
            <a:r>
              <a:rPr lang="en-US" sz="1400">
                <a:latin typeface="Consolas"/>
              </a:rPr>
              <a:t> \</a:t>
            </a:r>
            <a:br>
              <a:rPr lang="en-US" sz="1400">
                <a:latin typeface="Consolas"/>
              </a:rPr>
            </a:br>
            <a:r>
              <a:rPr lang="en-US" sz="1400">
                <a:latin typeface="Consolas"/>
              </a:rPr>
              <a:t>    --uniprot_database_path=</a:t>
            </a:r>
            <a:r>
              <a:rPr lang="en-US" sz="1400">
                <a:solidFill>
                  <a:schemeClr val="accent1"/>
                </a:solidFill>
                <a:latin typeface="Consolas"/>
              </a:rPr>
              <a:t>$uniprot</a:t>
            </a:r>
            <a:r>
              <a:rPr lang="en-US" sz="1400">
                <a:latin typeface="Consolas"/>
              </a:rPr>
              <a:t> \</a:t>
            </a:r>
            <a:br>
              <a:rPr lang="en-US" sz="1400">
                <a:latin typeface="Consolas"/>
              </a:rPr>
            </a:br>
            <a:r>
              <a:rPr lang="en-US" sz="1400">
                <a:latin typeface="Consolas"/>
              </a:rPr>
              <a:t>    --uniclust30_database_path</a:t>
            </a:r>
            <a:r>
              <a:rPr lang="en-US" sz="1400">
                <a:solidFill>
                  <a:srgbClr val="000000"/>
                </a:solidFill>
                <a:latin typeface="Consolas"/>
              </a:rPr>
              <a:t>=</a:t>
            </a:r>
            <a:r>
              <a:rPr lang="en-US" sz="1400">
                <a:solidFill>
                  <a:schemeClr val="accent1"/>
                </a:solidFill>
                <a:latin typeface="Consolas"/>
              </a:rPr>
              <a:t>$</a:t>
            </a:r>
            <a:r>
              <a:rPr lang="en-US" sz="1400" err="1">
                <a:solidFill>
                  <a:schemeClr val="accent1"/>
                </a:solidFill>
                <a:latin typeface="Consolas"/>
              </a:rPr>
              <a:t>uniclust</a:t>
            </a:r>
            <a:r>
              <a:rPr lang="en-US" sz="1400">
                <a:latin typeface="Consolas"/>
              </a:rPr>
              <a:t> \</a:t>
            </a:r>
            <a:br>
              <a:rPr lang="en-US" sz="1400">
                <a:latin typeface="Consolas"/>
              </a:rPr>
            </a:br>
            <a:r>
              <a:rPr lang="en-US" sz="1400">
                <a:latin typeface="Consolas"/>
              </a:rPr>
              <a:t>    --template_mmcif_dir=</a:t>
            </a:r>
            <a:r>
              <a:rPr lang="en-US" sz="1400">
                <a:solidFill>
                  <a:schemeClr val="accent1"/>
                </a:solidFill>
                <a:latin typeface="Consolas"/>
              </a:rPr>
              <a:t>$mmcif</a:t>
            </a:r>
            <a:r>
              <a:rPr lang="en-US" sz="1400">
                <a:latin typeface="Consolas"/>
              </a:rPr>
              <a:t> \</a:t>
            </a:r>
            <a:br>
              <a:rPr lang="en-US" sz="1400">
                <a:latin typeface="Consolas"/>
              </a:rPr>
            </a:br>
            <a:r>
              <a:rPr lang="en-US" sz="1400">
                <a:latin typeface="Consolas"/>
              </a:rPr>
              <a:t>    --obsolete_pdbs_path=</a:t>
            </a:r>
            <a:r>
              <a:rPr lang="en-US" sz="1400">
                <a:solidFill>
                  <a:schemeClr val="accent1"/>
                </a:solidFill>
                <a:latin typeface="Consolas"/>
              </a:rPr>
              <a:t>$obsolete_pdbs</a:t>
            </a:r>
            <a:r>
              <a:rPr lang="en-US" sz="1400">
                <a:latin typeface="Consolas"/>
              </a:rPr>
              <a:t> \</a:t>
            </a:r>
            <a:br>
              <a:rPr lang="en-US" sz="1400">
                <a:latin typeface="Consolas"/>
              </a:rPr>
            </a:br>
            <a:r>
              <a:rPr lang="en-US" sz="1400">
                <a:latin typeface="Consolas"/>
              </a:rPr>
              <a:t>    --</a:t>
            </a:r>
            <a:r>
              <a:rPr lang="en-US" sz="1400" err="1">
                <a:latin typeface="Consolas"/>
              </a:rPr>
              <a:t>model_preset</a:t>
            </a:r>
            <a:r>
              <a:rPr lang="en-US" sz="1400">
                <a:latin typeface="Consolas"/>
              </a:rPr>
              <a:t>=multimer \</a:t>
            </a:r>
            <a:br>
              <a:rPr lang="en-US" sz="1400">
                <a:latin typeface="Consolas"/>
              </a:rPr>
            </a:br>
            <a:r>
              <a:rPr lang="en-US" sz="1400">
                <a:latin typeface="Consolas"/>
              </a:rPr>
              <a:t>    --</a:t>
            </a:r>
            <a:r>
              <a:rPr lang="en-US" sz="1400" err="1">
                <a:latin typeface="Consolas"/>
              </a:rPr>
              <a:t>db_preset</a:t>
            </a:r>
            <a:r>
              <a:rPr lang="en-US" sz="1400">
                <a:latin typeface="Consolas"/>
              </a:rPr>
              <a:t>=</a:t>
            </a:r>
            <a:r>
              <a:rPr lang="en-US" sz="1400" err="1">
                <a:latin typeface="Consolas"/>
              </a:rPr>
              <a:t>full_dbs</a:t>
            </a:r>
            <a:r>
              <a:rPr lang="en-US" sz="1400">
                <a:latin typeface="Consolas"/>
              </a:rPr>
              <a:t> \</a:t>
            </a:r>
            <a:br>
              <a:rPr lang="en-US" sz="1400">
                <a:latin typeface="Consolas"/>
              </a:rPr>
            </a:br>
            <a:r>
              <a:rPr lang="en-US" sz="1400">
                <a:latin typeface="Consolas"/>
              </a:rPr>
              <a:t>    </a:t>
            </a:r>
            <a:r>
              <a:rPr lang="en-US" sz="1400">
                <a:solidFill>
                  <a:srgbClr val="C00000"/>
                </a:solidFill>
                <a:latin typeface="Consolas"/>
              </a:rPr>
              <a:t>--</a:t>
            </a:r>
            <a:r>
              <a:rPr lang="en-US" sz="1400" err="1">
                <a:solidFill>
                  <a:srgbClr val="C00000"/>
                </a:solidFill>
                <a:latin typeface="Consolas"/>
              </a:rPr>
              <a:t>use_precomputed_msas</a:t>
            </a:r>
            <a:r>
              <a:rPr lang="en-US" sz="1400">
                <a:solidFill>
                  <a:srgbClr val="C00000"/>
                </a:solidFill>
                <a:latin typeface="Consolas"/>
              </a:rPr>
              <a:t> </a:t>
            </a:r>
            <a:r>
              <a:rPr lang="en-US" sz="1400">
                <a:latin typeface="Consolas"/>
              </a:rPr>
              <a:t>\</a:t>
            </a:r>
            <a:endParaRPr lang="en-US" sz="1400">
              <a:latin typeface="Consolas"/>
              <a:cs typeface="Calibri"/>
            </a:endParaRPr>
          </a:p>
        </p:txBody>
      </p:sp>
      <p:sp>
        <p:nvSpPr>
          <p:cNvPr id="6" name="TextBox 5">
            <a:extLst>
              <a:ext uri="{FF2B5EF4-FFF2-40B4-BE49-F238E27FC236}">
                <a16:creationId xmlns:a16="http://schemas.microsoft.com/office/drawing/2014/main" id="{E502D762-C626-4AE1-ABA1-6BD1E0723E6A}"/>
              </a:ext>
            </a:extLst>
          </p:cNvPr>
          <p:cNvSpPr txBox="1"/>
          <p:nvPr/>
        </p:nvSpPr>
        <p:spPr>
          <a:xfrm>
            <a:off x="5775766" y="2872450"/>
            <a:ext cx="2801073"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Homomer with 3 identical subunits</a:t>
            </a:r>
            <a:endParaRPr lang="en-US" b="1"/>
          </a:p>
          <a:p>
            <a:endParaRPr lang="en-US"/>
          </a:p>
          <a:p>
            <a:r>
              <a:rPr lang="en-US"/>
              <a:t>&gt;sequence_1 </a:t>
            </a:r>
            <a:endParaRPr lang="en-US">
              <a:cs typeface="Calibri" panose="020F0502020204030204"/>
            </a:endParaRPr>
          </a:p>
          <a:p>
            <a:r>
              <a:rPr lang="en-US"/>
              <a:t>&lt;SEQUENCE&gt; </a:t>
            </a:r>
          </a:p>
          <a:p>
            <a:r>
              <a:rPr lang="en-US"/>
              <a:t>&gt;sequence_2 </a:t>
            </a:r>
          </a:p>
          <a:p>
            <a:r>
              <a:rPr lang="en-US"/>
              <a:t>&lt;SEQUENCE&gt; </a:t>
            </a:r>
          </a:p>
          <a:p>
            <a:r>
              <a:rPr lang="en-US"/>
              <a:t>&gt;sequence_3 </a:t>
            </a:r>
          </a:p>
          <a:p>
            <a:r>
              <a:rPr lang="en-US"/>
              <a:t>&lt;SEQUENCE&gt;</a:t>
            </a:r>
            <a:endParaRPr lang="en-US">
              <a:cs typeface="Calibri"/>
            </a:endParaRPr>
          </a:p>
        </p:txBody>
      </p:sp>
      <p:sp>
        <p:nvSpPr>
          <p:cNvPr id="7" name="TextBox 6">
            <a:extLst>
              <a:ext uri="{FF2B5EF4-FFF2-40B4-BE49-F238E27FC236}">
                <a16:creationId xmlns:a16="http://schemas.microsoft.com/office/drawing/2014/main" id="{086A9166-7B20-43C5-9F4B-E5C47BCE00E2}"/>
              </a:ext>
            </a:extLst>
          </p:cNvPr>
          <p:cNvSpPr txBox="1"/>
          <p:nvPr/>
        </p:nvSpPr>
        <p:spPr>
          <a:xfrm>
            <a:off x="8688729" y="2872451"/>
            <a:ext cx="2280213"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err="1">
                <a:cs typeface="Calibri"/>
              </a:rPr>
              <a:t>Heteromer</a:t>
            </a:r>
            <a:r>
              <a:rPr lang="en-US" b="1">
                <a:cs typeface="Calibri"/>
              </a:rPr>
              <a:t> with A2B3 stoichiometry</a:t>
            </a:r>
          </a:p>
          <a:p>
            <a:endParaRPr lang="en-US"/>
          </a:p>
          <a:p>
            <a:r>
              <a:rPr lang="en-US"/>
              <a:t>&gt;sequence_1 </a:t>
            </a:r>
            <a:endParaRPr lang="en-US">
              <a:cs typeface="Calibri" panose="020F0502020204030204"/>
            </a:endParaRPr>
          </a:p>
          <a:p>
            <a:r>
              <a:rPr lang="en-US"/>
              <a:t>&lt;SEQUENCE A&gt; </a:t>
            </a:r>
          </a:p>
          <a:p>
            <a:r>
              <a:rPr lang="en-US"/>
              <a:t>&gt;sequence_2 </a:t>
            </a:r>
            <a:endParaRPr lang="en-US">
              <a:cs typeface="Calibri" panose="020F0502020204030204"/>
            </a:endParaRPr>
          </a:p>
          <a:p>
            <a:r>
              <a:rPr lang="en-US"/>
              <a:t>&lt;SEQUENCE A&gt; </a:t>
            </a:r>
          </a:p>
          <a:p>
            <a:r>
              <a:rPr lang="en-US"/>
              <a:t>&gt;sequence_3 </a:t>
            </a:r>
            <a:endParaRPr lang="en-US">
              <a:cs typeface="Calibri"/>
            </a:endParaRPr>
          </a:p>
          <a:p>
            <a:r>
              <a:rPr lang="en-US"/>
              <a:t>&lt;SEQUENCE B&gt; </a:t>
            </a:r>
          </a:p>
          <a:p>
            <a:r>
              <a:rPr lang="en-US"/>
              <a:t>&gt;sequence_4 </a:t>
            </a:r>
            <a:endParaRPr lang="en-US">
              <a:cs typeface="Calibri"/>
            </a:endParaRPr>
          </a:p>
          <a:p>
            <a:r>
              <a:rPr lang="en-US"/>
              <a:t>&lt;SEQUENCE B&gt; &gt;</a:t>
            </a:r>
            <a:endParaRPr lang="en-US">
              <a:cs typeface="Calibri"/>
            </a:endParaRPr>
          </a:p>
          <a:p>
            <a:r>
              <a:rPr lang="en-US"/>
              <a:t>sequence_5 </a:t>
            </a:r>
            <a:endParaRPr lang="en-US">
              <a:cs typeface="Calibri" panose="020F0502020204030204"/>
            </a:endParaRPr>
          </a:p>
          <a:p>
            <a:r>
              <a:rPr lang="en-US"/>
              <a:t>&lt;SEQUENCE B&gt;</a:t>
            </a:r>
            <a:endParaRPr lang="en-US">
              <a:cs typeface="Calibri"/>
            </a:endParaRPr>
          </a:p>
        </p:txBody>
      </p:sp>
      <p:sp>
        <p:nvSpPr>
          <p:cNvPr id="3" name="Slide Number Placeholder 2">
            <a:extLst>
              <a:ext uri="{FF2B5EF4-FFF2-40B4-BE49-F238E27FC236}">
                <a16:creationId xmlns:a16="http://schemas.microsoft.com/office/drawing/2014/main" id="{B7D564B0-AC9C-9411-C4C2-FE4B049A891E}"/>
              </a:ext>
            </a:extLst>
          </p:cNvPr>
          <p:cNvSpPr>
            <a:spLocks noGrp="1"/>
          </p:cNvSpPr>
          <p:nvPr>
            <p:ph type="sldNum" sz="quarter" idx="12"/>
          </p:nvPr>
        </p:nvSpPr>
        <p:spPr/>
        <p:txBody>
          <a:bodyPr/>
          <a:lstStyle/>
          <a:p>
            <a:fld id="{330EA680-D336-4FF7-8B7A-9848BB0A1C32}" type="slidenum">
              <a:rPr lang="en-US" smtClean="0"/>
              <a:t>27</a:t>
            </a:fld>
            <a:endParaRPr lang="en-US"/>
          </a:p>
        </p:txBody>
      </p:sp>
    </p:spTree>
    <p:extLst>
      <p:ext uri="{BB962C8B-B14F-4D97-AF65-F5344CB8AC3E}">
        <p14:creationId xmlns:p14="http://schemas.microsoft.com/office/powerpoint/2010/main" val="29079180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89E8616-21E5-4110-AB90-E37E654440A8}"/>
              </a:ext>
            </a:extLst>
          </p:cNvPr>
          <p:cNvSpPr>
            <a:spLocks noGrp="1"/>
          </p:cNvSpPr>
          <p:nvPr>
            <p:ph type="title"/>
          </p:nvPr>
        </p:nvSpPr>
        <p:spPr>
          <a:xfrm>
            <a:off x="-366" y="3663"/>
            <a:ext cx="10515600" cy="602640"/>
          </a:xfrm>
        </p:spPr>
        <p:txBody>
          <a:bodyPr>
            <a:normAutofit/>
          </a:bodyPr>
          <a:lstStyle/>
          <a:p>
            <a:r>
              <a:rPr lang="en-US" sz="3200">
                <a:latin typeface="Calibri"/>
                <a:cs typeface="Calibri Light"/>
              </a:rPr>
              <a:t>Run it on HPF</a:t>
            </a:r>
            <a:endParaRPr lang="en-US"/>
          </a:p>
        </p:txBody>
      </p:sp>
      <p:sp>
        <p:nvSpPr>
          <p:cNvPr id="2" name="Text Placeholder 1">
            <a:extLst>
              <a:ext uri="{FF2B5EF4-FFF2-40B4-BE49-F238E27FC236}">
                <a16:creationId xmlns:a16="http://schemas.microsoft.com/office/drawing/2014/main" id="{C73CCAE4-FCEF-4B75-A8C1-C2D2FA02ED3D}"/>
              </a:ext>
            </a:extLst>
          </p:cNvPr>
          <p:cNvSpPr>
            <a:spLocks noGrp="1"/>
          </p:cNvSpPr>
          <p:nvPr>
            <p:ph type="body" idx="1"/>
          </p:nvPr>
        </p:nvSpPr>
        <p:spPr>
          <a:xfrm>
            <a:off x="136403" y="811701"/>
            <a:ext cx="5157787" cy="452682"/>
          </a:xfrm>
        </p:spPr>
        <p:txBody>
          <a:bodyPr/>
          <a:lstStyle/>
          <a:p>
            <a:r>
              <a:rPr lang="en-US" err="1">
                <a:cs typeface="Calibri"/>
              </a:rPr>
              <a:t>RosettaFold</a:t>
            </a:r>
            <a:endParaRPr lang="en-US" err="1"/>
          </a:p>
        </p:txBody>
      </p:sp>
      <p:sp>
        <p:nvSpPr>
          <p:cNvPr id="4" name="TextBox 3">
            <a:extLst>
              <a:ext uri="{FF2B5EF4-FFF2-40B4-BE49-F238E27FC236}">
                <a16:creationId xmlns:a16="http://schemas.microsoft.com/office/drawing/2014/main" id="{FED568C2-0897-431C-889A-92D54D544C79}"/>
              </a:ext>
            </a:extLst>
          </p:cNvPr>
          <p:cNvSpPr txBox="1"/>
          <p:nvPr/>
        </p:nvSpPr>
        <p:spPr>
          <a:xfrm>
            <a:off x="306729" y="1531716"/>
            <a:ext cx="6292769"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Consolas"/>
              </a:rPr>
              <a:t>#!/bin/bash​</a:t>
            </a:r>
            <a:br>
              <a:rPr lang="en-US" sz="1400">
                <a:latin typeface="Consolas"/>
              </a:rPr>
            </a:br>
            <a:r>
              <a:rPr lang="en-US" sz="1400">
                <a:latin typeface="Consolas"/>
              </a:rPr>
              <a:t>#PBS -q </a:t>
            </a:r>
            <a:r>
              <a:rPr lang="en-US" sz="1400" err="1">
                <a:latin typeface="Consolas"/>
              </a:rPr>
              <a:t>gpu</a:t>
            </a:r>
            <a:r>
              <a:rPr lang="en-US" sz="1400">
                <a:latin typeface="Consolas"/>
              </a:rPr>
              <a:t>​</a:t>
            </a:r>
            <a:br>
              <a:rPr lang="en-US" sz="1400">
                <a:latin typeface="Consolas"/>
              </a:rPr>
            </a:br>
            <a:r>
              <a:rPr lang="en-US" sz="1400">
                <a:latin typeface="Consolas"/>
              </a:rPr>
              <a:t>#PBS -l nodes=1:ppn=9:gpus=1,mem=160gb,walltime=24:00:00​</a:t>
            </a:r>
            <a:endParaRPr lang="en-US" sz="1400">
              <a:latin typeface="Consolas"/>
              <a:cs typeface="Calibri" panose="020F0502020204030204"/>
            </a:endParaRPr>
          </a:p>
          <a:p>
            <a:endParaRPr lang="en-US" sz="1400">
              <a:latin typeface="Consolas"/>
            </a:endParaRPr>
          </a:p>
          <a:p>
            <a:r>
              <a:rPr lang="en-US" sz="1400">
                <a:latin typeface="Consolas"/>
                <a:ea typeface="+mn-lt"/>
                <a:cs typeface="+mn-lt"/>
              </a:rPr>
              <a:t>module load </a:t>
            </a:r>
            <a:r>
              <a:rPr lang="en-US" sz="1400" err="1">
                <a:latin typeface="Consolas"/>
                <a:ea typeface="+mn-lt"/>
                <a:cs typeface="+mn-lt"/>
              </a:rPr>
              <a:t>RoseTTAFold</a:t>
            </a:r>
            <a:r>
              <a:rPr lang="en-US" sz="1400">
                <a:latin typeface="Consolas"/>
                <a:ea typeface="+mn-lt"/>
                <a:cs typeface="+mn-lt"/>
              </a:rPr>
              <a:t>/20211019</a:t>
            </a:r>
          </a:p>
          <a:p>
            <a:endParaRPr lang="en-US" sz="1400">
              <a:latin typeface="Consolas"/>
              <a:cs typeface="Calibri"/>
            </a:endParaRPr>
          </a:p>
          <a:p>
            <a:r>
              <a:rPr lang="en-US" sz="1400" err="1">
                <a:latin typeface="Consolas"/>
                <a:ea typeface="+mn-lt"/>
                <a:cs typeface="+mn-lt"/>
              </a:rPr>
              <a:t>mkdir</a:t>
            </a:r>
            <a:r>
              <a:rPr lang="en-US" sz="1400">
                <a:latin typeface="Consolas"/>
                <a:ea typeface="+mn-lt"/>
                <a:cs typeface="+mn-lt"/>
              </a:rPr>
              <a:t> -p </a:t>
            </a:r>
            <a:r>
              <a:rPr lang="en-US" sz="1400" err="1">
                <a:latin typeface="Consolas"/>
                <a:ea typeface="+mn-lt"/>
                <a:cs typeface="+mn-lt"/>
              </a:rPr>
              <a:t>rosetta</a:t>
            </a:r>
            <a:r>
              <a:rPr lang="en-US" sz="1400">
                <a:latin typeface="Consolas"/>
                <a:ea typeface="+mn-lt"/>
                <a:cs typeface="+mn-lt"/>
              </a:rPr>
              <a:t>/${file%.</a:t>
            </a:r>
            <a:r>
              <a:rPr lang="en-US" sz="1400" err="1">
                <a:latin typeface="Consolas"/>
                <a:ea typeface="+mn-lt"/>
                <a:cs typeface="+mn-lt"/>
              </a:rPr>
              <a:t>fasta</a:t>
            </a:r>
            <a:r>
              <a:rPr lang="en-US" sz="1400">
                <a:latin typeface="Consolas"/>
                <a:ea typeface="+mn-lt"/>
                <a:cs typeface="+mn-lt"/>
              </a:rPr>
              <a:t>}</a:t>
            </a:r>
            <a:endParaRPr lang="en-US" sz="1400">
              <a:latin typeface="Consolas"/>
              <a:cs typeface="Calibri"/>
            </a:endParaRPr>
          </a:p>
          <a:p>
            <a:r>
              <a:rPr lang="en-US" sz="1400">
                <a:latin typeface="Consolas"/>
                <a:ea typeface="+mn-lt"/>
                <a:cs typeface="+mn-lt"/>
              </a:rPr>
              <a:t>run_pyrosetta_ver.sh $file </a:t>
            </a:r>
            <a:r>
              <a:rPr lang="en-US" sz="1400" err="1">
                <a:latin typeface="Consolas"/>
                <a:ea typeface="+mn-lt"/>
                <a:cs typeface="+mn-lt"/>
              </a:rPr>
              <a:t>rosetta</a:t>
            </a:r>
            <a:r>
              <a:rPr lang="en-US" sz="1400">
                <a:latin typeface="Consolas"/>
                <a:ea typeface="+mn-lt"/>
                <a:cs typeface="+mn-lt"/>
              </a:rPr>
              <a:t>/${file%.</a:t>
            </a:r>
            <a:r>
              <a:rPr lang="en-US" sz="1400" err="1">
                <a:latin typeface="Consolas"/>
                <a:ea typeface="+mn-lt"/>
                <a:cs typeface="+mn-lt"/>
              </a:rPr>
              <a:t>fasta</a:t>
            </a:r>
            <a:r>
              <a:rPr lang="en-US" sz="1400">
                <a:latin typeface="Consolas"/>
                <a:ea typeface="+mn-lt"/>
                <a:cs typeface="+mn-lt"/>
              </a:rPr>
              <a:t>}</a:t>
            </a:r>
          </a:p>
          <a:p>
            <a:endParaRPr lang="en-US" sz="1400">
              <a:latin typeface="Consolas"/>
              <a:cs typeface="Calibri"/>
            </a:endParaRPr>
          </a:p>
          <a:p>
            <a:r>
              <a:rPr lang="en-US" sz="1400">
                <a:latin typeface="Consolas"/>
                <a:cs typeface="Calibri"/>
              </a:rPr>
              <a:t>OR</a:t>
            </a:r>
          </a:p>
          <a:p>
            <a:endParaRPr lang="en-US" sz="1400">
              <a:latin typeface="Consolas"/>
              <a:cs typeface="Calibri"/>
            </a:endParaRPr>
          </a:p>
          <a:p>
            <a:r>
              <a:rPr lang="en-US" sz="1400">
                <a:latin typeface="Consolas"/>
                <a:cs typeface="Calibri"/>
              </a:rPr>
              <a:t>run_e2e_ver.sh $file </a:t>
            </a:r>
            <a:r>
              <a:rPr lang="en-US" sz="1400" err="1">
                <a:latin typeface="Consolas"/>
                <a:cs typeface="Calibri"/>
              </a:rPr>
              <a:t>rosetta</a:t>
            </a:r>
            <a:r>
              <a:rPr lang="en-US" sz="1400">
                <a:latin typeface="Consolas"/>
                <a:cs typeface="Calibri"/>
              </a:rPr>
              <a:t>/${file%.</a:t>
            </a:r>
            <a:r>
              <a:rPr lang="en-US" sz="1400" err="1">
                <a:latin typeface="Consolas"/>
                <a:cs typeface="Calibri"/>
              </a:rPr>
              <a:t>fasta</a:t>
            </a:r>
            <a:r>
              <a:rPr lang="en-US" sz="1400">
                <a:latin typeface="Consolas"/>
                <a:cs typeface="Calibri"/>
              </a:rPr>
              <a:t>}</a:t>
            </a:r>
            <a:endParaRPr lang="en-US" sz="1400">
              <a:ea typeface="+mn-lt"/>
              <a:cs typeface="+mn-lt"/>
            </a:endParaRPr>
          </a:p>
        </p:txBody>
      </p:sp>
      <p:sp>
        <p:nvSpPr>
          <p:cNvPr id="7" name="TextBox 6">
            <a:extLst>
              <a:ext uri="{FF2B5EF4-FFF2-40B4-BE49-F238E27FC236}">
                <a16:creationId xmlns:a16="http://schemas.microsoft.com/office/drawing/2014/main" id="{E74F99B5-3262-4920-B76B-2AB1AEA85D76}"/>
              </a:ext>
            </a:extLst>
          </p:cNvPr>
          <p:cNvSpPr txBox="1"/>
          <p:nvPr/>
        </p:nvSpPr>
        <p:spPr>
          <a:xfrm>
            <a:off x="6933235" y="808299"/>
            <a:ext cx="393925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Single protein</a:t>
            </a:r>
          </a:p>
          <a:p>
            <a:endParaRPr lang="en-US"/>
          </a:p>
          <a:p>
            <a:r>
              <a:rPr lang="en-US"/>
              <a:t>&gt;sequence_1 </a:t>
            </a:r>
            <a:endParaRPr lang="en-US">
              <a:cs typeface="Calibri" panose="020F0502020204030204"/>
            </a:endParaRPr>
          </a:p>
          <a:p>
            <a:r>
              <a:rPr lang="en-US"/>
              <a:t>&lt;SEQUENCE A&gt; </a:t>
            </a:r>
          </a:p>
          <a:p>
            <a:endParaRPr lang="en-US">
              <a:cs typeface="Calibri" panose="020F0502020204030204"/>
            </a:endParaRPr>
          </a:p>
        </p:txBody>
      </p:sp>
      <p:sp>
        <p:nvSpPr>
          <p:cNvPr id="9" name="TextBox 8">
            <a:extLst>
              <a:ext uri="{FF2B5EF4-FFF2-40B4-BE49-F238E27FC236}">
                <a16:creationId xmlns:a16="http://schemas.microsoft.com/office/drawing/2014/main" id="{DF86139E-D7F7-4548-AC35-9D04637BC159}"/>
              </a:ext>
            </a:extLst>
          </p:cNvPr>
          <p:cNvSpPr txBox="1"/>
          <p:nvPr/>
        </p:nvSpPr>
        <p:spPr>
          <a:xfrm>
            <a:off x="6933235" y="2438400"/>
            <a:ext cx="393925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For </a:t>
            </a:r>
            <a:r>
              <a:rPr lang="en-US" err="1">
                <a:cs typeface="Calibri"/>
              </a:rPr>
              <a:t>pyrosetta</a:t>
            </a:r>
            <a:r>
              <a:rPr lang="en-US">
                <a:cs typeface="Calibri"/>
              </a:rPr>
              <a:t> version there will be 5 models with different confidence scores</a:t>
            </a:r>
            <a:endParaRPr lang="en-US" b="1">
              <a:cs typeface="Calibri"/>
            </a:endParaRPr>
          </a:p>
          <a:p>
            <a:endParaRPr lang="en-US">
              <a:cs typeface="Calibri" panose="020F0502020204030204"/>
            </a:endParaRPr>
          </a:p>
          <a:p>
            <a:r>
              <a:rPr lang="en-US">
                <a:cs typeface="Calibri" panose="020F0502020204030204"/>
              </a:rPr>
              <a:t>For e2e version (end to end) there will be a single model</a:t>
            </a:r>
          </a:p>
        </p:txBody>
      </p:sp>
      <p:sp>
        <p:nvSpPr>
          <p:cNvPr id="3" name="Slide Number Placeholder 2">
            <a:extLst>
              <a:ext uri="{FF2B5EF4-FFF2-40B4-BE49-F238E27FC236}">
                <a16:creationId xmlns:a16="http://schemas.microsoft.com/office/drawing/2014/main" id="{C2C3F5D5-D444-465E-AEA4-2CCDC14257F9}"/>
              </a:ext>
            </a:extLst>
          </p:cNvPr>
          <p:cNvSpPr>
            <a:spLocks noGrp="1"/>
          </p:cNvSpPr>
          <p:nvPr>
            <p:ph type="sldNum" sz="quarter" idx="12"/>
          </p:nvPr>
        </p:nvSpPr>
        <p:spPr/>
        <p:txBody>
          <a:bodyPr/>
          <a:lstStyle/>
          <a:p>
            <a:fld id="{330EA680-D336-4FF7-8B7A-9848BB0A1C32}" type="slidenum">
              <a:rPr lang="en-US" smtClean="0"/>
              <a:t>28</a:t>
            </a:fld>
            <a:endParaRPr lang="en-US"/>
          </a:p>
        </p:txBody>
      </p:sp>
    </p:spTree>
    <p:extLst>
      <p:ext uri="{BB962C8B-B14F-4D97-AF65-F5344CB8AC3E}">
        <p14:creationId xmlns:p14="http://schemas.microsoft.com/office/powerpoint/2010/main" val="5479071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E86FB7B-4B1F-39B5-36D6-80D2CAEA7E87}"/>
              </a:ext>
            </a:extLst>
          </p:cNvPr>
          <p:cNvSpPr txBox="1"/>
          <p:nvPr/>
        </p:nvSpPr>
        <p:spPr>
          <a:xfrm>
            <a:off x="1333500" y="2540000"/>
            <a:ext cx="8470900"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data=$ALPHAFOLD_DATA # the </a:t>
            </a:r>
            <a:r>
              <a:rPr lang="en-US" sz="2000" err="1"/>
              <a:t>enviromental</a:t>
            </a:r>
            <a:r>
              <a:rPr lang="en-US" sz="2000"/>
              <a:t> variable is loaded with the module​</a:t>
            </a:r>
            <a:endParaRPr lang="en-US" sz="2000">
              <a:cs typeface="Calibri"/>
            </a:endParaRPr>
          </a:p>
          <a:p>
            <a:r>
              <a:rPr lang="en-US" sz="2000"/>
              <a:t>uniref90=$data/uniref90/uniref90.fasta​</a:t>
            </a:r>
            <a:endParaRPr lang="en-US" sz="2000">
              <a:cs typeface="Calibri"/>
            </a:endParaRPr>
          </a:p>
          <a:p>
            <a:r>
              <a:rPr lang="en-US" sz="2000" err="1"/>
              <a:t>mgnify</a:t>
            </a:r>
            <a:r>
              <a:rPr lang="en-US" sz="2000"/>
              <a:t>=$data/</a:t>
            </a:r>
            <a:r>
              <a:rPr lang="en-US" sz="2000" err="1"/>
              <a:t>mgnify</a:t>
            </a:r>
            <a:r>
              <a:rPr lang="en-US" sz="2000"/>
              <a:t>/</a:t>
            </a:r>
            <a:r>
              <a:rPr lang="en-US" sz="2000" err="1"/>
              <a:t>mgy_clusters.fa</a:t>
            </a:r>
            <a:r>
              <a:rPr lang="en-US" sz="2000"/>
              <a:t>​</a:t>
            </a:r>
            <a:endParaRPr lang="en-US" sz="2000">
              <a:cs typeface="Calibri"/>
            </a:endParaRPr>
          </a:p>
          <a:p>
            <a:r>
              <a:rPr lang="en-US" sz="2000"/>
              <a:t>bfd=$data/bfd/bfd_metaclust_clu_complete_id30_c90_final_seq.sorted_opt​</a:t>
            </a:r>
            <a:endParaRPr lang="en-US" sz="2000">
              <a:cs typeface="Calibri"/>
            </a:endParaRPr>
          </a:p>
          <a:p>
            <a:r>
              <a:rPr lang="en-US" sz="2000" err="1"/>
              <a:t>pdb_seqres</a:t>
            </a:r>
            <a:r>
              <a:rPr lang="en-US" sz="2000"/>
              <a:t>=$data/</a:t>
            </a:r>
            <a:r>
              <a:rPr lang="en-US" sz="2000" err="1"/>
              <a:t>pdb_seqres</a:t>
            </a:r>
            <a:r>
              <a:rPr lang="en-US" sz="2000"/>
              <a:t>/pdb_seqres.txt​</a:t>
            </a:r>
            <a:endParaRPr lang="en-US" sz="2000">
              <a:cs typeface="Calibri"/>
            </a:endParaRPr>
          </a:p>
          <a:p>
            <a:r>
              <a:rPr lang="en-US" sz="2000" err="1"/>
              <a:t>uniprot</a:t>
            </a:r>
            <a:r>
              <a:rPr lang="en-US" sz="2000"/>
              <a:t>=$data/</a:t>
            </a:r>
            <a:r>
              <a:rPr lang="en-US" sz="2000" err="1"/>
              <a:t>uniprot</a:t>
            </a:r>
            <a:r>
              <a:rPr lang="en-US" sz="2000"/>
              <a:t>/</a:t>
            </a:r>
            <a:r>
              <a:rPr lang="en-US" sz="2000" err="1"/>
              <a:t>uniprot.fasta</a:t>
            </a:r>
            <a:r>
              <a:rPr lang="en-US" sz="2000"/>
              <a:t>​</a:t>
            </a:r>
            <a:endParaRPr lang="en-US" sz="2000">
              <a:cs typeface="Calibri"/>
            </a:endParaRPr>
          </a:p>
          <a:p>
            <a:r>
              <a:rPr lang="en-US" sz="2000" err="1"/>
              <a:t>uniclust</a:t>
            </a:r>
            <a:r>
              <a:rPr lang="en-US" sz="2000"/>
              <a:t>=$data/uniclust30/uniclust30_2018_08/uniclust30_2018_08​</a:t>
            </a:r>
            <a:endParaRPr lang="en-US" sz="2000">
              <a:cs typeface="Calibri"/>
            </a:endParaRPr>
          </a:p>
          <a:p>
            <a:r>
              <a:rPr lang="en-US" sz="2000" err="1"/>
              <a:t>mmcif</a:t>
            </a:r>
            <a:r>
              <a:rPr lang="en-US" sz="2000"/>
              <a:t>=$data/</a:t>
            </a:r>
            <a:r>
              <a:rPr lang="en-US" sz="2000" err="1"/>
              <a:t>pdb_mmcif</a:t>
            </a:r>
            <a:r>
              <a:rPr lang="en-US" sz="2000"/>
              <a:t>/</a:t>
            </a:r>
            <a:r>
              <a:rPr lang="en-US" sz="2000" err="1"/>
              <a:t>mmcif_files</a:t>
            </a:r>
            <a:r>
              <a:rPr lang="en-US" sz="2000"/>
              <a:t>​</a:t>
            </a:r>
            <a:endParaRPr lang="en-US" sz="2000">
              <a:cs typeface="Calibri"/>
            </a:endParaRPr>
          </a:p>
          <a:p>
            <a:r>
              <a:rPr lang="en-US" sz="2000" err="1"/>
              <a:t>obsolete_pdbs</a:t>
            </a:r>
            <a:r>
              <a:rPr lang="en-US" sz="2000"/>
              <a:t>=$data/</a:t>
            </a:r>
            <a:r>
              <a:rPr lang="en-US" sz="2000" err="1"/>
              <a:t>pdb_mmcif</a:t>
            </a:r>
            <a:r>
              <a:rPr lang="en-US" sz="2000"/>
              <a:t>/obsolete.dat​</a:t>
            </a:r>
            <a:endParaRPr lang="en-US" sz="2000">
              <a:cs typeface="Calibri"/>
            </a:endParaRPr>
          </a:p>
          <a:p>
            <a:r>
              <a:rPr lang="en-US" sz="2000"/>
              <a:t>pdb70=$data/pdb70/pdb70​</a:t>
            </a:r>
            <a:endParaRPr lang="en-US" sz="2000">
              <a:cs typeface="Calibri"/>
            </a:endParaRPr>
          </a:p>
        </p:txBody>
      </p:sp>
      <p:sp>
        <p:nvSpPr>
          <p:cNvPr id="9" name="Title 1">
            <a:extLst>
              <a:ext uri="{FF2B5EF4-FFF2-40B4-BE49-F238E27FC236}">
                <a16:creationId xmlns:a16="http://schemas.microsoft.com/office/drawing/2014/main" id="{AA9F75E7-86A0-8A71-B1DE-EAE417F2C7BD}"/>
              </a:ext>
            </a:extLst>
          </p:cNvPr>
          <p:cNvSpPr>
            <a:spLocks noGrp="1"/>
          </p:cNvSpPr>
          <p:nvPr>
            <p:ph type="title"/>
          </p:nvPr>
        </p:nvSpPr>
        <p:spPr>
          <a:xfrm>
            <a:off x="-1104" y="690"/>
            <a:ext cx="10515600" cy="1325563"/>
          </a:xfrm>
        </p:spPr>
        <p:txBody>
          <a:bodyPr>
            <a:normAutofit/>
          </a:bodyPr>
          <a:lstStyle/>
          <a:p>
            <a:r>
              <a:rPr lang="en-US" sz="3200">
                <a:latin typeface="Calibri"/>
                <a:cs typeface="Calibri Light"/>
              </a:rPr>
              <a:t>The variables:</a:t>
            </a:r>
            <a:endParaRPr lang="en-US"/>
          </a:p>
        </p:txBody>
      </p:sp>
      <p:sp>
        <p:nvSpPr>
          <p:cNvPr id="2" name="Slide Number Placeholder 1">
            <a:extLst>
              <a:ext uri="{FF2B5EF4-FFF2-40B4-BE49-F238E27FC236}">
                <a16:creationId xmlns:a16="http://schemas.microsoft.com/office/drawing/2014/main" id="{91DB8D58-7F03-A0F9-5547-5E929C16CAC4}"/>
              </a:ext>
            </a:extLst>
          </p:cNvPr>
          <p:cNvSpPr>
            <a:spLocks noGrp="1"/>
          </p:cNvSpPr>
          <p:nvPr>
            <p:ph type="sldNum" sz="quarter" idx="12"/>
          </p:nvPr>
        </p:nvSpPr>
        <p:spPr/>
        <p:txBody>
          <a:bodyPr/>
          <a:lstStyle/>
          <a:p>
            <a:fld id="{330EA680-D336-4FF7-8B7A-9848BB0A1C32}" type="slidenum">
              <a:rPr lang="en-US" smtClean="0"/>
              <a:t>29</a:t>
            </a:fld>
            <a:endParaRPr lang="en-US"/>
          </a:p>
        </p:txBody>
      </p:sp>
    </p:spTree>
    <p:extLst>
      <p:ext uri="{BB962C8B-B14F-4D97-AF65-F5344CB8AC3E}">
        <p14:creationId xmlns:p14="http://schemas.microsoft.com/office/powerpoint/2010/main" val="2021682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29F442-C383-4E2C-B315-DE6A9ED59D7B}"/>
              </a:ext>
            </a:extLst>
          </p:cNvPr>
          <p:cNvSpPr>
            <a:spLocks noGrp="1"/>
          </p:cNvSpPr>
          <p:nvPr>
            <p:ph idx="1"/>
          </p:nvPr>
        </p:nvSpPr>
        <p:spPr>
          <a:xfrm>
            <a:off x="374822" y="1506409"/>
            <a:ext cx="5078627" cy="4382230"/>
          </a:xfrm>
        </p:spPr>
        <p:txBody>
          <a:bodyPr vert="horz" lIns="91440" tIns="45720" rIns="91440" bIns="45720" rtlCol="0" anchor="t">
            <a:normAutofit/>
          </a:bodyPr>
          <a:lstStyle/>
          <a:p>
            <a:r>
              <a:rPr lang="en-US" sz="2000">
                <a:cs typeface="Calibri" panose="020F0502020204030204"/>
              </a:rPr>
              <a:t>Organized every 2 years</a:t>
            </a:r>
          </a:p>
          <a:p>
            <a:r>
              <a:rPr lang="en-US" sz="2000">
                <a:cs typeface="Calibri" panose="020F0502020204030204"/>
              </a:rPr>
              <a:t>Models are trained using public data but are tested on structures that have not been released to the public</a:t>
            </a:r>
          </a:p>
          <a:p>
            <a:r>
              <a:rPr lang="en-US" sz="2000">
                <a:cs typeface="Calibri" panose="020F0502020204030204"/>
              </a:rPr>
              <a:t>There are several targets of varying difficulty</a:t>
            </a:r>
          </a:p>
          <a:p>
            <a:pPr lvl="1"/>
            <a:r>
              <a:rPr lang="en-US" sz="1600">
                <a:cs typeface="Calibri" panose="020F0502020204030204"/>
              </a:rPr>
              <a:t>Small to large proteins</a:t>
            </a:r>
          </a:p>
          <a:p>
            <a:pPr lvl="1"/>
            <a:r>
              <a:rPr lang="en-US" sz="1600">
                <a:cs typeface="Calibri" panose="020F0502020204030204"/>
              </a:rPr>
              <a:t>Multimeric proteins/protein complexes</a:t>
            </a:r>
          </a:p>
          <a:p>
            <a:pPr lvl="1"/>
            <a:r>
              <a:rPr lang="en-US" sz="1600">
                <a:cs typeface="Calibri" panose="020F0502020204030204"/>
              </a:rPr>
              <a:t>Proteins with metal ions in them</a:t>
            </a:r>
          </a:p>
          <a:p>
            <a:pPr lvl="1"/>
            <a:r>
              <a:rPr lang="en-US" sz="1600">
                <a:cs typeface="Calibri" panose="020F0502020204030204"/>
              </a:rPr>
              <a:t>Proteins with unstructured regions</a:t>
            </a:r>
          </a:p>
          <a:p>
            <a:r>
              <a:rPr lang="en-US" sz="2000">
                <a:cs typeface="Calibri" panose="020F0502020204030204"/>
              </a:rPr>
              <a:t>The models are evaluated based on</a:t>
            </a:r>
          </a:p>
          <a:p>
            <a:pPr lvl="1"/>
            <a:r>
              <a:rPr lang="en-US" sz="1600">
                <a:cs typeface="Calibri" panose="020F0502020204030204"/>
              </a:rPr>
              <a:t>Comparison of predicted structure to the experimental results</a:t>
            </a:r>
          </a:p>
          <a:p>
            <a:pPr lvl="1"/>
            <a:r>
              <a:rPr lang="en-US" sz="1600">
                <a:cs typeface="Calibri" panose="020F0502020204030204"/>
              </a:rPr>
              <a:t>Domain orientations</a:t>
            </a:r>
          </a:p>
          <a:p>
            <a:pPr lvl="1"/>
            <a:r>
              <a:rPr lang="en-US" sz="1600">
                <a:cs typeface="Calibri" panose="020F0502020204030204"/>
              </a:rPr>
              <a:t>Reliability at residue and atom level</a:t>
            </a:r>
          </a:p>
          <a:p>
            <a:pPr lvl="1"/>
            <a:endParaRPr lang="en-US" sz="1600">
              <a:cs typeface="Calibri" panose="020F0502020204030204"/>
            </a:endParaRPr>
          </a:p>
        </p:txBody>
      </p:sp>
      <p:sp>
        <p:nvSpPr>
          <p:cNvPr id="5" name="Title 1">
            <a:extLst>
              <a:ext uri="{FF2B5EF4-FFF2-40B4-BE49-F238E27FC236}">
                <a16:creationId xmlns:a16="http://schemas.microsoft.com/office/drawing/2014/main" id="{08CFFE53-E6C8-46D1-9FE5-88994A06847F}"/>
              </a:ext>
            </a:extLst>
          </p:cNvPr>
          <p:cNvSpPr>
            <a:spLocks noGrp="1"/>
          </p:cNvSpPr>
          <p:nvPr>
            <p:ph type="title"/>
          </p:nvPr>
        </p:nvSpPr>
        <p:spPr>
          <a:xfrm>
            <a:off x="-1104" y="690"/>
            <a:ext cx="11607113" cy="1325563"/>
          </a:xfrm>
        </p:spPr>
        <p:txBody>
          <a:bodyPr>
            <a:normAutofit/>
          </a:bodyPr>
          <a:lstStyle/>
          <a:p>
            <a:r>
              <a:rPr lang="en-US" sz="3200">
                <a:latin typeface="Calibri"/>
                <a:cs typeface="Calibri Light"/>
              </a:rPr>
              <a:t>Critical Assessment of Protein Structure Prediction (CASP) challenge</a:t>
            </a:r>
            <a:endParaRPr lang="en-US"/>
          </a:p>
        </p:txBody>
      </p:sp>
      <p:pic>
        <p:nvPicPr>
          <p:cNvPr id="2" name="Picture 3" descr="Chart, bar chart&#10;&#10;Description automatically generated">
            <a:extLst>
              <a:ext uri="{FF2B5EF4-FFF2-40B4-BE49-F238E27FC236}">
                <a16:creationId xmlns:a16="http://schemas.microsoft.com/office/drawing/2014/main" id="{9A36C6A9-549B-430E-93F1-7EC2041EB3DE}"/>
              </a:ext>
            </a:extLst>
          </p:cNvPr>
          <p:cNvPicPr>
            <a:picLocks noChangeAspect="1"/>
          </p:cNvPicPr>
          <p:nvPr/>
        </p:nvPicPr>
        <p:blipFill>
          <a:blip r:embed="rId2"/>
          <a:stretch>
            <a:fillRect/>
          </a:stretch>
        </p:blipFill>
        <p:spPr>
          <a:xfrm>
            <a:off x="6629400" y="1510614"/>
            <a:ext cx="4431956" cy="4804718"/>
          </a:xfrm>
          <a:prstGeom prst="rect">
            <a:avLst/>
          </a:prstGeom>
        </p:spPr>
      </p:pic>
      <p:sp>
        <p:nvSpPr>
          <p:cNvPr id="4" name="Slide Number Placeholder 3">
            <a:extLst>
              <a:ext uri="{FF2B5EF4-FFF2-40B4-BE49-F238E27FC236}">
                <a16:creationId xmlns:a16="http://schemas.microsoft.com/office/drawing/2014/main" id="{722AA16F-360E-406B-F95E-43EA87FB1387}"/>
              </a:ext>
            </a:extLst>
          </p:cNvPr>
          <p:cNvSpPr>
            <a:spLocks noGrp="1"/>
          </p:cNvSpPr>
          <p:nvPr>
            <p:ph type="sldNum" sz="quarter" idx="12"/>
          </p:nvPr>
        </p:nvSpPr>
        <p:spPr/>
        <p:txBody>
          <a:bodyPr/>
          <a:lstStyle/>
          <a:p>
            <a:fld id="{330EA680-D336-4FF7-8B7A-9848BB0A1C32}" type="slidenum">
              <a:rPr lang="en-US" smtClean="0"/>
              <a:t>3</a:t>
            </a:fld>
            <a:endParaRPr lang="en-US"/>
          </a:p>
        </p:txBody>
      </p:sp>
    </p:spTree>
    <p:extLst>
      <p:ext uri="{BB962C8B-B14F-4D97-AF65-F5344CB8AC3E}">
        <p14:creationId xmlns:p14="http://schemas.microsoft.com/office/powerpoint/2010/main" val="2388016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EB8E707-F07D-4C29-86B1-95415C904E74}"/>
              </a:ext>
            </a:extLst>
          </p:cNvPr>
          <p:cNvSpPr>
            <a:spLocks noGrp="1"/>
          </p:cNvSpPr>
          <p:nvPr>
            <p:ph type="title"/>
          </p:nvPr>
        </p:nvSpPr>
        <p:spPr>
          <a:xfrm>
            <a:off x="-1104" y="690"/>
            <a:ext cx="11491331" cy="1325563"/>
          </a:xfrm>
        </p:spPr>
        <p:txBody>
          <a:bodyPr>
            <a:normAutofit/>
          </a:bodyPr>
          <a:lstStyle/>
          <a:p>
            <a:r>
              <a:rPr lang="en-US" sz="3200">
                <a:latin typeface="Calibri"/>
                <a:cs typeface="Calibri Light"/>
              </a:rPr>
              <a:t>Run it on Google </a:t>
            </a:r>
            <a:r>
              <a:rPr lang="en-US" sz="3200" err="1">
                <a:latin typeface="Calibri"/>
                <a:cs typeface="Calibri Light"/>
              </a:rPr>
              <a:t>Colab</a:t>
            </a:r>
            <a:endParaRPr lang="en-US" err="1"/>
          </a:p>
        </p:txBody>
      </p:sp>
      <p:pic>
        <p:nvPicPr>
          <p:cNvPr id="4" name="Picture 4" descr="Graphical user interface&#10;&#10;Description automatically generated">
            <a:extLst>
              <a:ext uri="{FF2B5EF4-FFF2-40B4-BE49-F238E27FC236}">
                <a16:creationId xmlns:a16="http://schemas.microsoft.com/office/drawing/2014/main" id="{82CDB321-97D9-4A95-A0B7-D71DE82B5C22}"/>
              </a:ext>
            </a:extLst>
          </p:cNvPr>
          <p:cNvPicPr>
            <a:picLocks noChangeAspect="1"/>
          </p:cNvPicPr>
          <p:nvPr/>
        </p:nvPicPr>
        <p:blipFill>
          <a:blip r:embed="rId3"/>
          <a:stretch>
            <a:fillRect/>
          </a:stretch>
        </p:blipFill>
        <p:spPr>
          <a:xfrm>
            <a:off x="385264" y="1623449"/>
            <a:ext cx="6506736" cy="4049062"/>
          </a:xfrm>
          <a:prstGeom prst="rect">
            <a:avLst/>
          </a:prstGeom>
        </p:spPr>
      </p:pic>
      <p:sp>
        <p:nvSpPr>
          <p:cNvPr id="5" name="TextBox 4">
            <a:extLst>
              <a:ext uri="{FF2B5EF4-FFF2-40B4-BE49-F238E27FC236}">
                <a16:creationId xmlns:a16="http://schemas.microsoft.com/office/drawing/2014/main" id="{5E5A6BE7-F57F-4BF4-8616-09966E40C5B7}"/>
              </a:ext>
            </a:extLst>
          </p:cNvPr>
          <p:cNvSpPr txBox="1"/>
          <p:nvPr/>
        </p:nvSpPr>
        <p:spPr>
          <a:xfrm>
            <a:off x="7342094" y="1622612"/>
            <a:ext cx="409687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There are several Google </a:t>
            </a:r>
            <a:r>
              <a:rPr lang="en-US" err="1"/>
              <a:t>Colab</a:t>
            </a:r>
            <a:r>
              <a:rPr lang="en-US"/>
              <a:t> notebooks to choose from (including one from </a:t>
            </a:r>
            <a:r>
              <a:rPr lang="en-US" err="1"/>
              <a:t>deepmind</a:t>
            </a:r>
            <a:r>
              <a:rPr lang="en-US"/>
              <a:t>) with different features implemented. </a:t>
            </a:r>
          </a:p>
          <a:p>
            <a:endParaRPr lang="en-US">
              <a:cs typeface="Calibri"/>
            </a:endParaRPr>
          </a:p>
          <a:p>
            <a:r>
              <a:rPr lang="en-US">
                <a:cs typeface="Calibri"/>
              </a:rPr>
              <a:t>All of them only use the small bfd database to improve speed at the cost of accuracy. </a:t>
            </a:r>
          </a:p>
        </p:txBody>
      </p:sp>
      <p:sp>
        <p:nvSpPr>
          <p:cNvPr id="2" name="Slide Number Placeholder 1">
            <a:extLst>
              <a:ext uri="{FF2B5EF4-FFF2-40B4-BE49-F238E27FC236}">
                <a16:creationId xmlns:a16="http://schemas.microsoft.com/office/drawing/2014/main" id="{DE2362B6-8AB1-23D8-B08A-95A0D858F4C3}"/>
              </a:ext>
            </a:extLst>
          </p:cNvPr>
          <p:cNvSpPr>
            <a:spLocks noGrp="1"/>
          </p:cNvSpPr>
          <p:nvPr>
            <p:ph type="sldNum" sz="quarter" idx="12"/>
          </p:nvPr>
        </p:nvSpPr>
        <p:spPr/>
        <p:txBody>
          <a:bodyPr/>
          <a:lstStyle/>
          <a:p>
            <a:fld id="{330EA680-D336-4FF7-8B7A-9848BB0A1C32}" type="slidenum">
              <a:rPr lang="en-US" smtClean="0"/>
              <a:t>30</a:t>
            </a:fld>
            <a:endParaRPr lang="en-US"/>
          </a:p>
        </p:txBody>
      </p:sp>
    </p:spTree>
    <p:extLst>
      <p:ext uri="{BB962C8B-B14F-4D97-AF65-F5344CB8AC3E}">
        <p14:creationId xmlns:p14="http://schemas.microsoft.com/office/powerpoint/2010/main" val="32431765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B991C51-1341-4F5A-B05B-78251BB7652C}"/>
              </a:ext>
            </a:extLst>
          </p:cNvPr>
          <p:cNvSpPr>
            <a:spLocks noGrp="1"/>
          </p:cNvSpPr>
          <p:nvPr>
            <p:ph type="title"/>
          </p:nvPr>
        </p:nvSpPr>
        <p:spPr>
          <a:xfrm>
            <a:off x="-1104" y="690"/>
            <a:ext cx="11491331" cy="1325563"/>
          </a:xfrm>
        </p:spPr>
        <p:txBody>
          <a:bodyPr>
            <a:normAutofit/>
          </a:bodyPr>
          <a:lstStyle/>
          <a:p>
            <a:r>
              <a:rPr lang="en-US" sz="3200">
                <a:latin typeface="Calibri"/>
                <a:cs typeface="Calibri Light"/>
              </a:rPr>
              <a:t>Run it on your computer</a:t>
            </a:r>
            <a:endParaRPr lang="en-US" err="1"/>
          </a:p>
        </p:txBody>
      </p:sp>
      <p:sp>
        <p:nvSpPr>
          <p:cNvPr id="7" name="Text Placeholder 1">
            <a:extLst>
              <a:ext uri="{FF2B5EF4-FFF2-40B4-BE49-F238E27FC236}">
                <a16:creationId xmlns:a16="http://schemas.microsoft.com/office/drawing/2014/main" id="{A3BA405B-982A-4F17-A5FC-8E3C45F15203}"/>
              </a:ext>
            </a:extLst>
          </p:cNvPr>
          <p:cNvSpPr txBox="1">
            <a:spLocks/>
          </p:cNvSpPr>
          <p:nvPr/>
        </p:nvSpPr>
        <p:spPr>
          <a:xfrm>
            <a:off x="468557" y="1417393"/>
            <a:ext cx="5157787" cy="487814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err="1">
                <a:cs typeface="Calibri"/>
              </a:rPr>
              <a:t>RosettaFold</a:t>
            </a:r>
            <a:endParaRPr lang="en-US" b="1">
              <a:cs typeface="Calibri"/>
            </a:endParaRPr>
          </a:p>
          <a:p>
            <a:pPr marL="457200" indent="-457200"/>
            <a:r>
              <a:rPr lang="en-US" sz="1800">
                <a:cs typeface="Calibri"/>
              </a:rPr>
              <a:t>~ 300 GB of free space</a:t>
            </a:r>
          </a:p>
          <a:p>
            <a:pPr marL="457200" indent="-457200"/>
            <a:r>
              <a:rPr lang="en-US" sz="1800">
                <a:cs typeface="Calibri"/>
              </a:rPr>
              <a:t>CUDA10 compatible GPU (11 is better)</a:t>
            </a:r>
          </a:p>
          <a:p>
            <a:pPr marL="914400" lvl="1" indent="-457200"/>
            <a:r>
              <a:rPr lang="en-US" sz="1400">
                <a:cs typeface="Calibri"/>
              </a:rPr>
              <a:t>More </a:t>
            </a:r>
            <a:r>
              <a:rPr lang="en-US" sz="1400" err="1">
                <a:cs typeface="Calibri"/>
              </a:rPr>
              <a:t>vram</a:t>
            </a:r>
            <a:r>
              <a:rPr lang="en-US" sz="1400">
                <a:cs typeface="Calibri"/>
              </a:rPr>
              <a:t> the better, you might be able to predict smaller proteins with a 2080 super but a 3090 (or multiple </a:t>
            </a:r>
            <a:r>
              <a:rPr lang="en-US" sz="1400" err="1">
                <a:cs typeface="Calibri"/>
              </a:rPr>
              <a:t>nvlinked</a:t>
            </a:r>
            <a:r>
              <a:rPr lang="en-US" sz="1400">
                <a:cs typeface="Calibri"/>
              </a:rPr>
              <a:t> 3090s) would be better</a:t>
            </a:r>
          </a:p>
          <a:p>
            <a:pPr marL="457200" indent="-457200"/>
            <a:r>
              <a:rPr lang="en-US" sz="1800">
                <a:cs typeface="Calibri"/>
              </a:rPr>
              <a:t>Doesn't require a lot of RAM (more is better)</a:t>
            </a:r>
          </a:p>
          <a:p>
            <a:pPr marL="457200" indent="-457200"/>
            <a:r>
              <a:rPr lang="en-US" sz="1800">
                <a:cs typeface="Calibri"/>
              </a:rPr>
              <a:t>Installation instructions in the </a:t>
            </a:r>
            <a:r>
              <a:rPr lang="en-US" sz="1800" err="1">
                <a:cs typeface="Calibri"/>
              </a:rPr>
              <a:t>github</a:t>
            </a:r>
            <a:r>
              <a:rPr lang="en-US" sz="1800">
                <a:cs typeface="Calibri"/>
              </a:rPr>
              <a:t> profile</a:t>
            </a:r>
          </a:p>
          <a:p>
            <a:pPr marL="457200" indent="-457200"/>
            <a:r>
              <a:rPr lang="en-US" sz="1800">
                <a:cs typeface="Calibri"/>
              </a:rPr>
              <a:t>There is no official docker image but can be created using the installation instructions</a:t>
            </a:r>
          </a:p>
          <a:p>
            <a:pPr marL="0" indent="0">
              <a:buNone/>
            </a:pPr>
            <a:endParaRPr lang="en-US">
              <a:cs typeface="Calibri"/>
            </a:endParaRPr>
          </a:p>
        </p:txBody>
      </p:sp>
      <p:sp>
        <p:nvSpPr>
          <p:cNvPr id="8" name="Text Placeholder 1">
            <a:extLst>
              <a:ext uri="{FF2B5EF4-FFF2-40B4-BE49-F238E27FC236}">
                <a16:creationId xmlns:a16="http://schemas.microsoft.com/office/drawing/2014/main" id="{9BD80786-1002-422E-9211-08F300671293}"/>
              </a:ext>
            </a:extLst>
          </p:cNvPr>
          <p:cNvSpPr txBox="1">
            <a:spLocks/>
          </p:cNvSpPr>
          <p:nvPr/>
        </p:nvSpPr>
        <p:spPr>
          <a:xfrm>
            <a:off x="6095634" y="1417393"/>
            <a:ext cx="5157787" cy="487814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cs typeface="Calibri"/>
              </a:rPr>
              <a:t>AlphaFold2</a:t>
            </a:r>
            <a:endParaRPr lang="en-US"/>
          </a:p>
          <a:p>
            <a:pPr marL="457200" indent="-457200"/>
            <a:r>
              <a:rPr lang="en-US" sz="1800">
                <a:cs typeface="Calibri"/>
              </a:rPr>
              <a:t>~ 3 TB of free space</a:t>
            </a:r>
          </a:p>
          <a:p>
            <a:pPr marL="457200" indent="-457200"/>
            <a:r>
              <a:rPr lang="en-US" sz="1800">
                <a:cs typeface="Calibri"/>
              </a:rPr>
              <a:t>A lot of RAM (no official number but MSA step uses a lot of RAM)</a:t>
            </a:r>
          </a:p>
          <a:p>
            <a:pPr marL="457200" indent="-457200"/>
            <a:r>
              <a:rPr lang="en-US" sz="1800">
                <a:cs typeface="Calibri"/>
              </a:rPr>
              <a:t>CUDA11 compatible GPU </a:t>
            </a:r>
          </a:p>
          <a:p>
            <a:pPr marL="914400" lvl="1"/>
            <a:r>
              <a:rPr lang="en-US" sz="1400">
                <a:cs typeface="Calibri"/>
              </a:rPr>
              <a:t>With a lot of VRAM for larger proteins (for it to be useful you would need at least one RTX3090 better if you can </a:t>
            </a:r>
            <a:r>
              <a:rPr lang="en-US" sz="1400" err="1">
                <a:cs typeface="Calibri"/>
              </a:rPr>
              <a:t>nvlink</a:t>
            </a:r>
            <a:r>
              <a:rPr lang="en-US" sz="1400">
                <a:cs typeface="Calibri"/>
              </a:rPr>
              <a:t>)</a:t>
            </a:r>
          </a:p>
          <a:p>
            <a:pPr marL="457200" indent="-457200"/>
            <a:r>
              <a:rPr lang="en-US" sz="1800">
                <a:cs typeface="Calibri"/>
              </a:rPr>
              <a:t>There is a </a:t>
            </a:r>
            <a:r>
              <a:rPr lang="en-US" sz="1800" err="1">
                <a:cs typeface="Calibri"/>
              </a:rPr>
              <a:t>Dockerfile</a:t>
            </a:r>
            <a:r>
              <a:rPr lang="en-US" sz="1800">
                <a:cs typeface="Calibri"/>
              </a:rPr>
              <a:t> </a:t>
            </a:r>
          </a:p>
          <a:p>
            <a:pPr marL="457200" indent="-457200"/>
            <a:r>
              <a:rPr lang="en-US" sz="1800">
                <a:cs typeface="Calibri"/>
              </a:rPr>
              <a:t>There are couple of tricky requirements</a:t>
            </a:r>
          </a:p>
          <a:p>
            <a:pPr marL="914400" lvl="1"/>
            <a:r>
              <a:rPr lang="en-US" sz="1400">
                <a:cs typeface="Calibri"/>
              </a:rPr>
              <a:t>Jax doesn’t always recognize GPUs even when </a:t>
            </a:r>
            <a:r>
              <a:rPr lang="en-US" sz="1400" err="1">
                <a:cs typeface="Calibri"/>
              </a:rPr>
              <a:t>tensorflow</a:t>
            </a:r>
            <a:r>
              <a:rPr lang="en-US" sz="1400">
                <a:cs typeface="Calibri"/>
              </a:rPr>
              <a:t> does</a:t>
            </a:r>
          </a:p>
          <a:p>
            <a:pPr marL="457200" indent="-457200"/>
            <a:r>
              <a:rPr lang="en-US" sz="1800">
                <a:cs typeface="Calibri"/>
              </a:rPr>
              <a:t>CPU needs to be compatible with </a:t>
            </a:r>
            <a:r>
              <a:rPr lang="en-US" sz="1800">
                <a:ea typeface="+mn-lt"/>
                <a:cs typeface="+mn-lt"/>
              </a:rPr>
              <a:t>AVX-512 instruction sets</a:t>
            </a:r>
          </a:p>
          <a:p>
            <a:pPr marL="914400" lvl="1"/>
            <a:endParaRPr lang="en-US" sz="1400">
              <a:cs typeface="Calibri"/>
            </a:endParaRPr>
          </a:p>
          <a:p>
            <a:pPr marL="457200" indent="-457200"/>
            <a:endParaRPr lang="en-US" sz="1800">
              <a:cs typeface="Calibri"/>
            </a:endParaRPr>
          </a:p>
        </p:txBody>
      </p:sp>
      <p:sp>
        <p:nvSpPr>
          <p:cNvPr id="2" name="Slide Number Placeholder 1">
            <a:extLst>
              <a:ext uri="{FF2B5EF4-FFF2-40B4-BE49-F238E27FC236}">
                <a16:creationId xmlns:a16="http://schemas.microsoft.com/office/drawing/2014/main" id="{0313B6FC-1EA8-9740-8D35-20E35A860A0E}"/>
              </a:ext>
            </a:extLst>
          </p:cNvPr>
          <p:cNvSpPr>
            <a:spLocks noGrp="1"/>
          </p:cNvSpPr>
          <p:nvPr>
            <p:ph type="sldNum" sz="quarter" idx="12"/>
          </p:nvPr>
        </p:nvSpPr>
        <p:spPr/>
        <p:txBody>
          <a:bodyPr/>
          <a:lstStyle/>
          <a:p>
            <a:fld id="{330EA680-D336-4FF7-8B7A-9848BB0A1C32}" type="slidenum">
              <a:rPr lang="en-US" smtClean="0"/>
              <a:t>31</a:t>
            </a:fld>
            <a:endParaRPr lang="en-US"/>
          </a:p>
        </p:txBody>
      </p:sp>
    </p:spTree>
    <p:extLst>
      <p:ext uri="{BB962C8B-B14F-4D97-AF65-F5344CB8AC3E}">
        <p14:creationId xmlns:p14="http://schemas.microsoft.com/office/powerpoint/2010/main" val="23317109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8F178E9-3BE2-46D5-B645-EC849A38CA09}"/>
              </a:ext>
            </a:extLst>
          </p:cNvPr>
          <p:cNvSpPr>
            <a:spLocks noGrp="1"/>
          </p:cNvSpPr>
          <p:nvPr>
            <p:ph type="title"/>
          </p:nvPr>
        </p:nvSpPr>
        <p:spPr>
          <a:xfrm>
            <a:off x="-1104" y="690"/>
            <a:ext cx="11491331" cy="737184"/>
          </a:xfrm>
        </p:spPr>
        <p:txBody>
          <a:bodyPr>
            <a:normAutofit/>
          </a:bodyPr>
          <a:lstStyle/>
          <a:p>
            <a:r>
              <a:rPr lang="en-US" sz="3200">
                <a:latin typeface="Calibri"/>
                <a:cs typeface="Calibri Light"/>
              </a:rPr>
              <a:t>Some considerations and tips:</a:t>
            </a:r>
            <a:endParaRPr lang="en-US"/>
          </a:p>
        </p:txBody>
      </p:sp>
      <p:sp>
        <p:nvSpPr>
          <p:cNvPr id="4" name="TextBox 3">
            <a:extLst>
              <a:ext uri="{FF2B5EF4-FFF2-40B4-BE49-F238E27FC236}">
                <a16:creationId xmlns:a16="http://schemas.microsoft.com/office/drawing/2014/main" id="{240DF98A-20EF-4AB5-94F3-B799C282CAB6}"/>
              </a:ext>
            </a:extLst>
          </p:cNvPr>
          <p:cNvSpPr txBox="1"/>
          <p:nvPr/>
        </p:nvSpPr>
        <p:spPr>
          <a:xfrm>
            <a:off x="306729" y="1319513"/>
            <a:ext cx="4624085"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Calibri"/>
              </a:rPr>
              <a:t>Accuracy of AlphaFold2 predictions depends on how many MSA hits there are and how diverse they are</a:t>
            </a:r>
          </a:p>
          <a:p>
            <a:pPr marL="285750" indent="-285750">
              <a:buFont typeface="Arial"/>
              <a:buChar char="•"/>
            </a:pPr>
            <a:r>
              <a:rPr lang="en-US">
                <a:cs typeface="Calibri"/>
              </a:rPr>
              <a:t>Runtime and memory usage is proportional to (# of amino acids in your protein)</a:t>
            </a:r>
            <a:r>
              <a:rPr lang="en-US" baseline="30000">
                <a:cs typeface="Calibri"/>
              </a:rPr>
              <a:t>2</a:t>
            </a:r>
          </a:p>
          <a:p>
            <a:pPr marL="285750" indent="-285750">
              <a:buFont typeface="Arial"/>
              <a:buChar char="•"/>
            </a:pPr>
            <a:r>
              <a:rPr lang="en-US">
                <a:cs typeface="Calibri"/>
              </a:rPr>
              <a:t>For multimer you need to know the stoichiometry of your complex (or at least have some idea to try couple of things)</a:t>
            </a:r>
          </a:p>
          <a:p>
            <a:pPr marL="285750" indent="-285750">
              <a:buFont typeface="Arial"/>
              <a:buChar char="•"/>
            </a:pPr>
            <a:r>
              <a:rPr lang="en-US">
                <a:cs typeface="Calibri"/>
              </a:rPr>
              <a:t>For large proteins (&gt;1000, 1200 aa) you will most likely run out of GPU memory in HPF (while V100s have 32GB memory not all of that is available to the model)</a:t>
            </a:r>
          </a:p>
        </p:txBody>
      </p:sp>
      <p:sp>
        <p:nvSpPr>
          <p:cNvPr id="5" name="TextBox 4">
            <a:extLst>
              <a:ext uri="{FF2B5EF4-FFF2-40B4-BE49-F238E27FC236}">
                <a16:creationId xmlns:a16="http://schemas.microsoft.com/office/drawing/2014/main" id="{FFB4B4A8-53E8-4FDF-86DF-77880012C657}"/>
              </a:ext>
            </a:extLst>
          </p:cNvPr>
          <p:cNvSpPr txBox="1"/>
          <p:nvPr/>
        </p:nvSpPr>
        <p:spPr>
          <a:xfrm>
            <a:off x="5823995" y="1319513"/>
            <a:ext cx="4624085"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Calibri"/>
              </a:rPr>
              <a:t>For very popular proteins the MSA can be very large and consume a lot of memory</a:t>
            </a:r>
          </a:p>
          <a:p>
            <a:pPr marL="285750" indent="-285750">
              <a:buFont typeface="Arial,Sans-Serif"/>
              <a:buChar char="•"/>
            </a:pPr>
            <a:r>
              <a:rPr lang="en-US">
                <a:ea typeface="+mn-lt"/>
                <a:cs typeface="+mn-lt"/>
              </a:rPr>
              <a:t>Multimer pipeline takes a long time to run plan accordingly (max </a:t>
            </a:r>
            <a:r>
              <a:rPr lang="en-US" err="1">
                <a:ea typeface="+mn-lt"/>
                <a:cs typeface="+mn-lt"/>
              </a:rPr>
              <a:t>walltime</a:t>
            </a:r>
            <a:r>
              <a:rPr lang="en-US">
                <a:ea typeface="+mn-lt"/>
                <a:cs typeface="+mn-lt"/>
              </a:rPr>
              <a:t> on </a:t>
            </a:r>
            <a:r>
              <a:rPr lang="en-US" err="1">
                <a:ea typeface="+mn-lt"/>
                <a:cs typeface="+mn-lt"/>
              </a:rPr>
              <a:t>gpu</a:t>
            </a:r>
            <a:r>
              <a:rPr lang="en-US">
                <a:ea typeface="+mn-lt"/>
                <a:cs typeface="+mn-lt"/>
              </a:rPr>
              <a:t> nodes in 10 days)</a:t>
            </a:r>
          </a:p>
          <a:p>
            <a:pPr marL="285750" indent="-285750">
              <a:buFont typeface="Arial,Sans-Serif"/>
              <a:buChar char="•"/>
            </a:pPr>
            <a:r>
              <a:rPr lang="en-US">
                <a:cs typeface="Calibri"/>
              </a:rPr>
              <a:t>Amber relaxation sometimes gives a cryptic error</a:t>
            </a:r>
          </a:p>
          <a:p>
            <a:pPr marL="285750" indent="-285750">
              <a:buFont typeface="Arial,Sans-Serif"/>
              <a:buChar char="•"/>
            </a:pPr>
            <a:endParaRPr lang="en-US">
              <a:cs typeface="Calibri"/>
            </a:endParaRPr>
          </a:p>
          <a:p>
            <a:pPr marL="285750" indent="-285750">
              <a:buFont typeface="Arial,Sans-Serif"/>
              <a:buChar char="•"/>
            </a:pPr>
            <a:r>
              <a:rPr lang="en-US">
                <a:cs typeface="Calibri"/>
              </a:rPr>
              <a:t>For interpretation of results</a:t>
            </a:r>
          </a:p>
          <a:p>
            <a:pPr marL="742950" lvl="1" indent="-285750">
              <a:buFont typeface="Arial,Sans-Serif"/>
              <a:buChar char="•"/>
            </a:pPr>
            <a:r>
              <a:rPr lang="en-US">
                <a:cs typeface="Calibri"/>
              </a:rPr>
              <a:t>For backbone &gt;70 </a:t>
            </a:r>
            <a:r>
              <a:rPr lang="en-US" err="1">
                <a:cs typeface="Calibri"/>
              </a:rPr>
              <a:t>pLDDT</a:t>
            </a:r>
            <a:r>
              <a:rPr lang="en-US">
                <a:cs typeface="Calibri"/>
              </a:rPr>
              <a:t> is considered decent, &gt;90 close to experimental results</a:t>
            </a:r>
          </a:p>
          <a:p>
            <a:pPr marL="742950" lvl="1" indent="-285750">
              <a:buFont typeface="Arial,Sans-Serif"/>
              <a:buChar char="•"/>
            </a:pPr>
            <a:r>
              <a:rPr lang="en-US">
                <a:cs typeface="Calibri"/>
              </a:rPr>
              <a:t>For side chains interpretation is not reliable for backbone confidence &lt;90</a:t>
            </a:r>
          </a:p>
          <a:p>
            <a:endParaRPr lang="en-US">
              <a:cs typeface="Calibri"/>
            </a:endParaRPr>
          </a:p>
        </p:txBody>
      </p:sp>
      <p:sp>
        <p:nvSpPr>
          <p:cNvPr id="2" name="Slide Number Placeholder 1">
            <a:extLst>
              <a:ext uri="{FF2B5EF4-FFF2-40B4-BE49-F238E27FC236}">
                <a16:creationId xmlns:a16="http://schemas.microsoft.com/office/drawing/2014/main" id="{3582641A-C502-9FEA-0FE7-C10721B8E816}"/>
              </a:ext>
            </a:extLst>
          </p:cNvPr>
          <p:cNvSpPr>
            <a:spLocks noGrp="1"/>
          </p:cNvSpPr>
          <p:nvPr>
            <p:ph type="sldNum" sz="quarter" idx="12"/>
          </p:nvPr>
        </p:nvSpPr>
        <p:spPr/>
        <p:txBody>
          <a:bodyPr/>
          <a:lstStyle/>
          <a:p>
            <a:fld id="{330EA680-D336-4FF7-8B7A-9848BB0A1C32}" type="slidenum">
              <a:rPr lang="en-US" smtClean="0"/>
              <a:t>32</a:t>
            </a:fld>
            <a:endParaRPr lang="en-US"/>
          </a:p>
        </p:txBody>
      </p:sp>
    </p:spTree>
    <p:extLst>
      <p:ext uri="{BB962C8B-B14F-4D97-AF65-F5344CB8AC3E}">
        <p14:creationId xmlns:p14="http://schemas.microsoft.com/office/powerpoint/2010/main" val="10723143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ADB8942-05E3-8398-DADE-507141D9DB8C}"/>
              </a:ext>
            </a:extLst>
          </p:cNvPr>
          <p:cNvSpPr>
            <a:spLocks noGrp="1"/>
          </p:cNvSpPr>
          <p:nvPr>
            <p:ph type="title"/>
          </p:nvPr>
        </p:nvSpPr>
        <p:spPr>
          <a:xfrm>
            <a:off x="37642" y="271910"/>
            <a:ext cx="11491331" cy="737184"/>
          </a:xfrm>
        </p:spPr>
        <p:txBody>
          <a:bodyPr>
            <a:normAutofit/>
          </a:bodyPr>
          <a:lstStyle/>
          <a:p>
            <a:r>
              <a:rPr lang="en-US" sz="3200">
                <a:latin typeface="Calibri"/>
                <a:cs typeface="Calibri Light"/>
              </a:rPr>
              <a:t>Limitations of these predictions</a:t>
            </a:r>
            <a:endParaRPr lang="en-US" err="1"/>
          </a:p>
        </p:txBody>
      </p:sp>
      <p:pic>
        <p:nvPicPr>
          <p:cNvPr id="2" name="Picture 2" descr="Diagram&#10;&#10;Description automatically generated">
            <a:extLst>
              <a:ext uri="{FF2B5EF4-FFF2-40B4-BE49-F238E27FC236}">
                <a16:creationId xmlns:a16="http://schemas.microsoft.com/office/drawing/2014/main" id="{678E1AE6-22C4-69B1-0C0F-A7BAF349874E}"/>
              </a:ext>
            </a:extLst>
          </p:cNvPr>
          <p:cNvPicPr>
            <a:picLocks noChangeAspect="1"/>
          </p:cNvPicPr>
          <p:nvPr/>
        </p:nvPicPr>
        <p:blipFill>
          <a:blip r:embed="rId3"/>
          <a:stretch>
            <a:fillRect/>
          </a:stretch>
        </p:blipFill>
        <p:spPr>
          <a:xfrm>
            <a:off x="7090059" y="3786739"/>
            <a:ext cx="3163548" cy="2985223"/>
          </a:xfrm>
          <a:prstGeom prst="rect">
            <a:avLst/>
          </a:prstGeom>
        </p:spPr>
      </p:pic>
      <p:pic>
        <p:nvPicPr>
          <p:cNvPr id="4" name="Picture 5" descr="Diagram&#10;&#10;Description automatically generated">
            <a:extLst>
              <a:ext uri="{FF2B5EF4-FFF2-40B4-BE49-F238E27FC236}">
                <a16:creationId xmlns:a16="http://schemas.microsoft.com/office/drawing/2014/main" id="{26303622-2976-CC4A-D5DC-8AA04449B959}"/>
              </a:ext>
            </a:extLst>
          </p:cNvPr>
          <p:cNvPicPr>
            <a:picLocks noChangeAspect="1"/>
          </p:cNvPicPr>
          <p:nvPr/>
        </p:nvPicPr>
        <p:blipFill>
          <a:blip r:embed="rId4"/>
          <a:stretch>
            <a:fillRect/>
          </a:stretch>
        </p:blipFill>
        <p:spPr>
          <a:xfrm>
            <a:off x="6817622" y="897616"/>
            <a:ext cx="3370943" cy="2671266"/>
          </a:xfrm>
          <a:prstGeom prst="rect">
            <a:avLst/>
          </a:prstGeom>
        </p:spPr>
      </p:pic>
      <p:sp>
        <p:nvSpPr>
          <p:cNvPr id="3" name="TextBox 2">
            <a:extLst>
              <a:ext uri="{FF2B5EF4-FFF2-40B4-BE49-F238E27FC236}">
                <a16:creationId xmlns:a16="http://schemas.microsoft.com/office/drawing/2014/main" id="{45EE9B4C-CB34-8A30-6C18-9E326B3E1F62}"/>
              </a:ext>
            </a:extLst>
          </p:cNvPr>
          <p:cNvSpPr txBox="1"/>
          <p:nvPr/>
        </p:nvSpPr>
        <p:spPr>
          <a:xfrm>
            <a:off x="697605" y="1523999"/>
            <a:ext cx="5139339"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cs typeface="Calibri" panose="020F0502020204030204"/>
              </a:rPr>
              <a:t>Protein folding happens during translation</a:t>
            </a:r>
          </a:p>
          <a:p>
            <a:pPr marL="285750" indent="-285750">
              <a:buFont typeface="Arial" panose="020B0604020202020204" pitchFamily="34" charset="0"/>
              <a:buChar char="•"/>
            </a:pPr>
            <a:r>
              <a:rPr lang="en-US">
                <a:cs typeface="Calibri" panose="020F0502020204030204"/>
              </a:rPr>
              <a:t>AF2 and </a:t>
            </a:r>
            <a:r>
              <a:rPr lang="en-US" err="1">
                <a:cs typeface="Calibri" panose="020F0502020204030204"/>
              </a:rPr>
              <a:t>RosettaFold</a:t>
            </a:r>
            <a:r>
              <a:rPr lang="en-US">
                <a:cs typeface="Calibri" panose="020F0502020204030204"/>
              </a:rPr>
              <a:t> (and other) do not consider the sequential aspect of protein folding</a:t>
            </a:r>
          </a:p>
          <a:p>
            <a:pPr marL="285750" indent="-285750">
              <a:buFont typeface="Arial" panose="020B0604020202020204" pitchFamily="34" charset="0"/>
              <a:buChar char="•"/>
            </a:pPr>
            <a:r>
              <a:rPr lang="en-US">
                <a:cs typeface="Calibri" panose="020F0502020204030204"/>
              </a:rPr>
              <a:t>They struggle with multi-domain proteins (especially if there are flexible linkers)</a:t>
            </a:r>
          </a:p>
          <a:p>
            <a:pPr marL="285750" indent="-285750">
              <a:buFont typeface="Arial" panose="020B0604020202020204" pitchFamily="34" charset="0"/>
              <a:buChar char="•"/>
            </a:pPr>
            <a:r>
              <a:rPr lang="en-US">
                <a:cs typeface="Calibri" panose="020F0502020204030204"/>
              </a:rPr>
              <a:t>They do not consider the thermodynamics of folding</a:t>
            </a:r>
          </a:p>
          <a:p>
            <a:pPr marL="285750" indent="-285750">
              <a:buFont typeface="Arial" panose="020B0604020202020204" pitchFamily="34" charset="0"/>
              <a:buChar char="•"/>
            </a:pPr>
            <a:r>
              <a:rPr lang="en-US">
                <a:cs typeface="Calibri" panose="020F0502020204030204"/>
              </a:rPr>
              <a:t>There is no information about ligands, ions, active sites are predicted through conserved sequences/structures</a:t>
            </a:r>
          </a:p>
          <a:p>
            <a:pPr marL="285750" indent="-285750">
              <a:buFont typeface="Arial" panose="020B0604020202020204" pitchFamily="34" charset="0"/>
              <a:buChar char="•"/>
            </a:pPr>
            <a:r>
              <a:rPr lang="en-US">
                <a:cs typeface="Calibri" panose="020F0502020204030204"/>
              </a:rPr>
              <a:t>There is no information about transmembrane domains</a:t>
            </a:r>
          </a:p>
          <a:p>
            <a:pPr marL="285750" indent="-285750">
              <a:buFont typeface="Arial" panose="020B0604020202020204" pitchFamily="34" charset="0"/>
              <a:buChar char="•"/>
            </a:pPr>
            <a:r>
              <a:rPr lang="en-US">
                <a:cs typeface="Calibri" panose="020F0502020204030204"/>
              </a:rPr>
              <a:t>Trained to predict single structures</a:t>
            </a:r>
          </a:p>
          <a:p>
            <a:pPr marL="285750" indent="-285750">
              <a:buFont typeface="Arial" panose="020B0604020202020204" pitchFamily="34" charset="0"/>
              <a:buChar char="•"/>
            </a:pPr>
            <a:r>
              <a:rPr lang="en-US">
                <a:cs typeface="Calibri" panose="020F0502020204030204"/>
              </a:rPr>
              <a:t>The biases present in x-ray structures are also embedded in predictions</a:t>
            </a:r>
          </a:p>
          <a:p>
            <a:pPr marL="285750" indent="-285750">
              <a:buFont typeface="Arial" panose="020B0604020202020204" pitchFamily="34" charset="0"/>
              <a:buChar char="•"/>
            </a:pPr>
            <a:endParaRPr lang="en-US">
              <a:cs typeface="Calibri" panose="020F0502020204030204"/>
            </a:endParaRPr>
          </a:p>
        </p:txBody>
      </p:sp>
      <p:sp>
        <p:nvSpPr>
          <p:cNvPr id="6" name="Slide Number Placeholder 5">
            <a:extLst>
              <a:ext uri="{FF2B5EF4-FFF2-40B4-BE49-F238E27FC236}">
                <a16:creationId xmlns:a16="http://schemas.microsoft.com/office/drawing/2014/main" id="{6469EB79-D468-8257-1C60-F2FFDB935C86}"/>
              </a:ext>
            </a:extLst>
          </p:cNvPr>
          <p:cNvSpPr>
            <a:spLocks noGrp="1"/>
          </p:cNvSpPr>
          <p:nvPr>
            <p:ph type="sldNum" sz="quarter" idx="12"/>
          </p:nvPr>
        </p:nvSpPr>
        <p:spPr/>
        <p:txBody>
          <a:bodyPr/>
          <a:lstStyle/>
          <a:p>
            <a:fld id="{330EA680-D336-4FF7-8B7A-9848BB0A1C32}" type="slidenum">
              <a:rPr lang="en-US" smtClean="0"/>
              <a:t>33</a:t>
            </a:fld>
            <a:endParaRPr lang="en-US"/>
          </a:p>
        </p:txBody>
      </p:sp>
    </p:spTree>
    <p:extLst>
      <p:ext uri="{BB962C8B-B14F-4D97-AF65-F5344CB8AC3E}">
        <p14:creationId xmlns:p14="http://schemas.microsoft.com/office/powerpoint/2010/main" val="39582769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C103A-9B1C-433E-B77E-D5EFC2279EE6}"/>
              </a:ext>
            </a:extLst>
          </p:cNvPr>
          <p:cNvSpPr>
            <a:spLocks noGrp="1"/>
          </p:cNvSpPr>
          <p:nvPr>
            <p:ph type="title"/>
          </p:nvPr>
        </p:nvSpPr>
        <p:spPr>
          <a:xfrm>
            <a:off x="1011820" y="3509581"/>
            <a:ext cx="10515600" cy="1325563"/>
          </a:xfrm>
        </p:spPr>
        <p:txBody>
          <a:bodyPr/>
          <a:lstStyle/>
          <a:p>
            <a:r>
              <a:rPr lang="en-US" i="1">
                <a:cs typeface="Calibri Light"/>
              </a:rPr>
              <a:t>15 min break</a:t>
            </a:r>
            <a:endParaRPr lang="en-US"/>
          </a:p>
        </p:txBody>
      </p:sp>
      <p:sp>
        <p:nvSpPr>
          <p:cNvPr id="3" name="Slide Number Placeholder 2">
            <a:extLst>
              <a:ext uri="{FF2B5EF4-FFF2-40B4-BE49-F238E27FC236}">
                <a16:creationId xmlns:a16="http://schemas.microsoft.com/office/drawing/2014/main" id="{49332817-B40E-9E75-B28A-C1BBFF86478F}"/>
              </a:ext>
            </a:extLst>
          </p:cNvPr>
          <p:cNvSpPr>
            <a:spLocks noGrp="1"/>
          </p:cNvSpPr>
          <p:nvPr>
            <p:ph type="sldNum" sz="quarter" idx="12"/>
          </p:nvPr>
        </p:nvSpPr>
        <p:spPr/>
        <p:txBody>
          <a:bodyPr/>
          <a:lstStyle/>
          <a:p>
            <a:fld id="{330EA680-D336-4FF7-8B7A-9848BB0A1C32}" type="slidenum">
              <a:rPr lang="en-US" smtClean="0"/>
              <a:t>34</a:t>
            </a:fld>
            <a:endParaRPr lang="en-US"/>
          </a:p>
        </p:txBody>
      </p:sp>
    </p:spTree>
    <p:extLst>
      <p:ext uri="{BB962C8B-B14F-4D97-AF65-F5344CB8AC3E}">
        <p14:creationId xmlns:p14="http://schemas.microsoft.com/office/powerpoint/2010/main" val="1315716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441C6A6-2FA3-47F9-B254-80214AC49E98}"/>
              </a:ext>
            </a:extLst>
          </p:cNvPr>
          <p:cNvSpPr>
            <a:spLocks noGrp="1"/>
          </p:cNvSpPr>
          <p:nvPr>
            <p:ph type="title"/>
          </p:nvPr>
        </p:nvSpPr>
        <p:spPr>
          <a:xfrm>
            <a:off x="-1104" y="690"/>
            <a:ext cx="10515600" cy="1325563"/>
          </a:xfrm>
        </p:spPr>
        <p:txBody>
          <a:bodyPr>
            <a:normAutofit/>
          </a:bodyPr>
          <a:lstStyle/>
          <a:p>
            <a:r>
              <a:rPr lang="en-US" sz="3200">
                <a:latin typeface="Calibri"/>
                <a:cs typeface="Calibri Light"/>
              </a:rPr>
              <a:t>AlphaFold2 is the winner of CASP14 (2020)</a:t>
            </a:r>
            <a:endParaRPr lang="en-US"/>
          </a:p>
        </p:txBody>
      </p:sp>
      <p:pic>
        <p:nvPicPr>
          <p:cNvPr id="8" name="Picture 8" descr="Diagram&#10;&#10;Description automatically generated">
            <a:extLst>
              <a:ext uri="{FF2B5EF4-FFF2-40B4-BE49-F238E27FC236}">
                <a16:creationId xmlns:a16="http://schemas.microsoft.com/office/drawing/2014/main" id="{0010622E-7513-4526-8D2E-A929EBC7AA9F}"/>
              </a:ext>
            </a:extLst>
          </p:cNvPr>
          <p:cNvPicPr>
            <a:picLocks noChangeAspect="1"/>
          </p:cNvPicPr>
          <p:nvPr/>
        </p:nvPicPr>
        <p:blipFill rotWithShape="1">
          <a:blip r:embed="rId2"/>
          <a:srcRect r="66525"/>
          <a:stretch/>
        </p:blipFill>
        <p:spPr>
          <a:xfrm>
            <a:off x="2985247" y="2043058"/>
            <a:ext cx="2824172" cy="3332769"/>
          </a:xfrm>
          <a:prstGeom prst="rect">
            <a:avLst/>
          </a:prstGeom>
        </p:spPr>
      </p:pic>
      <p:pic>
        <p:nvPicPr>
          <p:cNvPr id="9" name="Picture 9" descr="Chart, bar chart, histogram&#10;&#10;Description automatically generated">
            <a:extLst>
              <a:ext uri="{FF2B5EF4-FFF2-40B4-BE49-F238E27FC236}">
                <a16:creationId xmlns:a16="http://schemas.microsoft.com/office/drawing/2014/main" id="{822A0842-B447-4466-8000-E01CF75A12C1}"/>
              </a:ext>
            </a:extLst>
          </p:cNvPr>
          <p:cNvPicPr>
            <a:picLocks noChangeAspect="1"/>
          </p:cNvPicPr>
          <p:nvPr/>
        </p:nvPicPr>
        <p:blipFill>
          <a:blip r:embed="rId3"/>
          <a:stretch>
            <a:fillRect/>
          </a:stretch>
        </p:blipFill>
        <p:spPr>
          <a:xfrm>
            <a:off x="300756" y="2029993"/>
            <a:ext cx="2676525" cy="3171825"/>
          </a:xfrm>
          <a:prstGeom prst="rect">
            <a:avLst/>
          </a:prstGeom>
        </p:spPr>
      </p:pic>
      <p:sp>
        <p:nvSpPr>
          <p:cNvPr id="10" name="Arrow: Up 9">
            <a:extLst>
              <a:ext uri="{FF2B5EF4-FFF2-40B4-BE49-F238E27FC236}">
                <a16:creationId xmlns:a16="http://schemas.microsoft.com/office/drawing/2014/main" id="{4B7F8171-D95B-4992-9B14-B8C983D6A296}"/>
              </a:ext>
            </a:extLst>
          </p:cNvPr>
          <p:cNvSpPr/>
          <p:nvPr/>
        </p:nvSpPr>
        <p:spPr>
          <a:xfrm>
            <a:off x="941025" y="5252691"/>
            <a:ext cx="161365" cy="67235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Up 10">
            <a:extLst>
              <a:ext uri="{FF2B5EF4-FFF2-40B4-BE49-F238E27FC236}">
                <a16:creationId xmlns:a16="http://schemas.microsoft.com/office/drawing/2014/main" id="{3AAC0044-08EE-4565-B784-245FF9CFA1BC}"/>
              </a:ext>
            </a:extLst>
          </p:cNvPr>
          <p:cNvSpPr/>
          <p:nvPr/>
        </p:nvSpPr>
        <p:spPr>
          <a:xfrm rot="5400000">
            <a:off x="403143" y="4481726"/>
            <a:ext cx="161365" cy="67235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F523318-3998-494C-B2EC-9054DB23431A}"/>
              </a:ext>
            </a:extLst>
          </p:cNvPr>
          <p:cNvSpPr txBox="1"/>
          <p:nvPr/>
        </p:nvSpPr>
        <p:spPr>
          <a:xfrm>
            <a:off x="860051" y="5952003"/>
            <a:ext cx="24473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AlphaFold1</a:t>
            </a:r>
            <a:endParaRPr lang="en-US">
              <a:cs typeface="Calibri"/>
            </a:endParaRPr>
          </a:p>
        </p:txBody>
      </p:sp>
      <p:sp>
        <p:nvSpPr>
          <p:cNvPr id="14" name="TextBox 13">
            <a:extLst>
              <a:ext uri="{FF2B5EF4-FFF2-40B4-BE49-F238E27FC236}">
                <a16:creationId xmlns:a16="http://schemas.microsoft.com/office/drawing/2014/main" id="{B05943B4-5B71-4B23-93CF-878FEDE44760}"/>
              </a:ext>
            </a:extLst>
          </p:cNvPr>
          <p:cNvSpPr txBox="1"/>
          <p:nvPr/>
        </p:nvSpPr>
        <p:spPr>
          <a:xfrm rot="16200000">
            <a:off x="-215714" y="5261721"/>
            <a:ext cx="12729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AlphaFold2</a:t>
            </a:r>
          </a:p>
        </p:txBody>
      </p:sp>
      <p:pic>
        <p:nvPicPr>
          <p:cNvPr id="13" name="Picture 8" descr="Diagram&#10;&#10;Description automatically generated">
            <a:extLst>
              <a:ext uri="{FF2B5EF4-FFF2-40B4-BE49-F238E27FC236}">
                <a16:creationId xmlns:a16="http://schemas.microsoft.com/office/drawing/2014/main" id="{D273A35F-49F4-44D7-BD8C-FA1002843841}"/>
              </a:ext>
            </a:extLst>
          </p:cNvPr>
          <p:cNvPicPr>
            <a:picLocks noChangeAspect="1"/>
          </p:cNvPicPr>
          <p:nvPr/>
        </p:nvPicPr>
        <p:blipFill rotWithShape="1">
          <a:blip r:embed="rId2"/>
          <a:srcRect l="67588" r="531"/>
          <a:stretch/>
        </p:blipFill>
        <p:spPr>
          <a:xfrm>
            <a:off x="5809130" y="2043058"/>
            <a:ext cx="2689700" cy="3332769"/>
          </a:xfrm>
          <a:prstGeom prst="rect">
            <a:avLst/>
          </a:prstGeom>
        </p:spPr>
      </p:pic>
      <p:sp>
        <p:nvSpPr>
          <p:cNvPr id="2" name="TextBox 1">
            <a:extLst>
              <a:ext uri="{FF2B5EF4-FFF2-40B4-BE49-F238E27FC236}">
                <a16:creationId xmlns:a16="http://schemas.microsoft.com/office/drawing/2014/main" id="{8AE01631-AFEA-49C3-AC9C-DDD066EF329D}"/>
              </a:ext>
            </a:extLst>
          </p:cNvPr>
          <p:cNvSpPr txBox="1"/>
          <p:nvPr/>
        </p:nvSpPr>
        <p:spPr>
          <a:xfrm>
            <a:off x="8686801" y="1479176"/>
            <a:ext cx="2868705"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AlphaFold2 had a median backbone accuracy of 0.96 </a:t>
            </a:r>
            <a:r>
              <a:rPr lang="en-US">
                <a:ea typeface="+mn-lt"/>
                <a:cs typeface="+mn-lt"/>
              </a:rPr>
              <a:t>Å (1 C atom is about 1.4 Å), whereas the next best method had 2.8Å. </a:t>
            </a:r>
          </a:p>
          <a:p>
            <a:endParaRPr lang="en-US">
              <a:cs typeface="Calibri"/>
            </a:endParaRPr>
          </a:p>
          <a:p>
            <a:r>
              <a:rPr lang="en-US">
                <a:cs typeface="Calibri"/>
              </a:rPr>
              <a:t>All atom accuracy is around 1.5</a:t>
            </a:r>
            <a:r>
              <a:rPr lang="en-US">
                <a:ea typeface="+mn-lt"/>
                <a:cs typeface="+mn-lt"/>
              </a:rPr>
              <a:t>Å compared to the next best 3.5Å. </a:t>
            </a:r>
          </a:p>
          <a:p>
            <a:endParaRPr lang="en-US">
              <a:ea typeface="+mn-lt"/>
              <a:cs typeface="+mn-lt"/>
            </a:endParaRPr>
          </a:p>
          <a:p>
            <a:r>
              <a:rPr lang="en-US">
                <a:ea typeface="+mn-lt"/>
                <a:cs typeface="+mn-lt"/>
              </a:rPr>
              <a:t>Side chain accuracy increases when the model is more confident about the backbone</a:t>
            </a:r>
          </a:p>
        </p:txBody>
      </p:sp>
      <p:sp>
        <p:nvSpPr>
          <p:cNvPr id="3" name="Slide Number Placeholder 2">
            <a:extLst>
              <a:ext uri="{FF2B5EF4-FFF2-40B4-BE49-F238E27FC236}">
                <a16:creationId xmlns:a16="http://schemas.microsoft.com/office/drawing/2014/main" id="{9BE03DC2-4BD4-89CF-C3C0-277DB487C28A}"/>
              </a:ext>
            </a:extLst>
          </p:cNvPr>
          <p:cNvSpPr>
            <a:spLocks noGrp="1"/>
          </p:cNvSpPr>
          <p:nvPr>
            <p:ph type="sldNum" sz="quarter" idx="12"/>
          </p:nvPr>
        </p:nvSpPr>
        <p:spPr/>
        <p:txBody>
          <a:bodyPr/>
          <a:lstStyle/>
          <a:p>
            <a:fld id="{330EA680-D336-4FF7-8B7A-9848BB0A1C32}" type="slidenum">
              <a:rPr lang="en-US" smtClean="0"/>
              <a:t>4</a:t>
            </a:fld>
            <a:endParaRPr lang="en-US"/>
          </a:p>
        </p:txBody>
      </p:sp>
    </p:spTree>
    <p:extLst>
      <p:ext uri="{BB962C8B-B14F-4D97-AF65-F5344CB8AC3E}">
        <p14:creationId xmlns:p14="http://schemas.microsoft.com/office/powerpoint/2010/main" val="3958758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A6DE511-7EDB-4D00-B45E-B1CB480BB722}"/>
              </a:ext>
            </a:extLst>
          </p:cNvPr>
          <p:cNvSpPr>
            <a:spLocks noGrp="1"/>
          </p:cNvSpPr>
          <p:nvPr>
            <p:ph type="title"/>
          </p:nvPr>
        </p:nvSpPr>
        <p:spPr>
          <a:xfrm>
            <a:off x="-1104" y="690"/>
            <a:ext cx="10515600" cy="1325563"/>
          </a:xfrm>
        </p:spPr>
        <p:txBody>
          <a:bodyPr>
            <a:normAutofit/>
          </a:bodyPr>
          <a:lstStyle/>
          <a:p>
            <a:r>
              <a:rPr lang="en-US" sz="3200">
                <a:latin typeface="Calibri"/>
                <a:cs typeface="Calibri Light"/>
              </a:rPr>
              <a:t>A more detailed look at the performance</a:t>
            </a:r>
            <a:endParaRPr lang="en-US"/>
          </a:p>
        </p:txBody>
      </p:sp>
      <p:pic>
        <p:nvPicPr>
          <p:cNvPr id="2" name="Picture 2" descr="Chart, diagram&#10;&#10;Description automatically generated">
            <a:extLst>
              <a:ext uri="{FF2B5EF4-FFF2-40B4-BE49-F238E27FC236}">
                <a16:creationId xmlns:a16="http://schemas.microsoft.com/office/drawing/2014/main" id="{28249325-5385-41C5-A24F-E7155A29C80C}"/>
              </a:ext>
            </a:extLst>
          </p:cNvPr>
          <p:cNvPicPr>
            <a:picLocks noChangeAspect="1"/>
          </p:cNvPicPr>
          <p:nvPr/>
        </p:nvPicPr>
        <p:blipFill rotWithShape="1">
          <a:blip r:embed="rId2"/>
          <a:srcRect r="59168" b="69905"/>
          <a:stretch/>
        </p:blipFill>
        <p:spPr>
          <a:xfrm>
            <a:off x="947227" y="1000897"/>
            <a:ext cx="3386097" cy="3985424"/>
          </a:xfrm>
          <a:prstGeom prst="rect">
            <a:avLst/>
          </a:prstGeom>
        </p:spPr>
      </p:pic>
      <p:sp>
        <p:nvSpPr>
          <p:cNvPr id="3" name="TextBox 2">
            <a:extLst>
              <a:ext uri="{FF2B5EF4-FFF2-40B4-BE49-F238E27FC236}">
                <a16:creationId xmlns:a16="http://schemas.microsoft.com/office/drawing/2014/main" id="{0588EF08-E8D9-4C94-8153-EDF14F77425F}"/>
              </a:ext>
            </a:extLst>
          </p:cNvPr>
          <p:cNvSpPr txBox="1"/>
          <p:nvPr/>
        </p:nvSpPr>
        <p:spPr>
          <a:xfrm>
            <a:off x="1779374" y="5486399"/>
            <a:ext cx="889068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cs typeface="Calibri"/>
              </a:rPr>
              <a:t>Most backbone predictions are within couple of Å (1 C atom is about 1.4 </a:t>
            </a:r>
            <a:r>
              <a:rPr lang="en-US" dirty="0">
                <a:ea typeface="+mn-lt"/>
                <a:cs typeface="+mn-lt"/>
              </a:rPr>
              <a:t>Å). </a:t>
            </a:r>
          </a:p>
          <a:p>
            <a:pPr marL="285750" indent="-285750">
              <a:buFont typeface="Arial" panose="020B0604020202020204" pitchFamily="34" charset="0"/>
              <a:buChar char="•"/>
            </a:pPr>
            <a:r>
              <a:rPr lang="en-US" dirty="0" err="1">
                <a:ea typeface="+mn-lt"/>
                <a:cs typeface="+mn-lt"/>
              </a:rPr>
              <a:t>AlphaFold</a:t>
            </a:r>
            <a:r>
              <a:rPr lang="en-US" dirty="0">
                <a:ea typeface="+mn-lt"/>
                <a:cs typeface="+mn-lt"/>
              </a:rPr>
              <a:t> also outputs a confidence score for each residue (</a:t>
            </a:r>
            <a:r>
              <a:rPr lang="en-US" dirty="0" err="1">
                <a:ea typeface="+mn-lt"/>
                <a:cs typeface="+mn-lt"/>
              </a:rPr>
              <a:t>pLDDT</a:t>
            </a:r>
            <a:r>
              <a:rPr lang="en-US" dirty="0">
                <a:ea typeface="+mn-lt"/>
                <a:cs typeface="+mn-lt"/>
              </a:rPr>
              <a:t>) which is </a:t>
            </a:r>
            <a:r>
              <a:rPr lang="en-US" dirty="0" err="1">
                <a:ea typeface="+mn-lt"/>
                <a:cs typeface="+mn-lt"/>
              </a:rPr>
              <a:t>higly</a:t>
            </a:r>
            <a:r>
              <a:rPr lang="en-US" dirty="0">
                <a:ea typeface="+mn-lt"/>
                <a:cs typeface="+mn-lt"/>
              </a:rPr>
              <a:t> correlated with the actual outcome</a:t>
            </a:r>
          </a:p>
          <a:p>
            <a:endParaRPr lang="en-US" dirty="0">
              <a:ea typeface="+mn-lt"/>
              <a:cs typeface="+mn-lt"/>
            </a:endParaRPr>
          </a:p>
        </p:txBody>
      </p:sp>
      <p:pic>
        <p:nvPicPr>
          <p:cNvPr id="6" name="Picture 2" descr="Chart, diagram&#10;&#10;Description automatically generated">
            <a:extLst>
              <a:ext uri="{FF2B5EF4-FFF2-40B4-BE49-F238E27FC236}">
                <a16:creationId xmlns:a16="http://schemas.microsoft.com/office/drawing/2014/main" id="{40C76FF9-192D-4435-B222-EFD8FD547047}"/>
              </a:ext>
            </a:extLst>
          </p:cNvPr>
          <p:cNvPicPr>
            <a:picLocks noChangeAspect="1"/>
          </p:cNvPicPr>
          <p:nvPr/>
        </p:nvPicPr>
        <p:blipFill rotWithShape="1">
          <a:blip r:embed="rId2"/>
          <a:srcRect t="29704" r="428" b="35484"/>
          <a:stretch/>
        </p:blipFill>
        <p:spPr>
          <a:xfrm>
            <a:off x="4757226" y="1299519"/>
            <a:ext cx="6738661" cy="3760838"/>
          </a:xfrm>
          <a:prstGeom prst="rect">
            <a:avLst/>
          </a:prstGeom>
        </p:spPr>
      </p:pic>
    </p:spTree>
    <p:extLst>
      <p:ext uri="{BB962C8B-B14F-4D97-AF65-F5344CB8AC3E}">
        <p14:creationId xmlns:p14="http://schemas.microsoft.com/office/powerpoint/2010/main" val="321084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5051695-8B52-4405-BB72-C442D63AD33A}"/>
              </a:ext>
            </a:extLst>
          </p:cNvPr>
          <p:cNvSpPr>
            <a:spLocks noGrp="1"/>
          </p:cNvSpPr>
          <p:nvPr>
            <p:ph type="title"/>
          </p:nvPr>
        </p:nvSpPr>
        <p:spPr>
          <a:xfrm>
            <a:off x="-1104" y="690"/>
            <a:ext cx="10515600" cy="1325563"/>
          </a:xfrm>
        </p:spPr>
        <p:txBody>
          <a:bodyPr>
            <a:normAutofit/>
          </a:bodyPr>
          <a:lstStyle/>
          <a:p>
            <a:r>
              <a:rPr lang="en-US" sz="3200">
                <a:latin typeface="Calibri"/>
                <a:cs typeface="Calibri Light"/>
              </a:rPr>
              <a:t>The Model</a:t>
            </a:r>
            <a:endParaRPr lang="en-US"/>
          </a:p>
        </p:txBody>
      </p:sp>
      <p:pic>
        <p:nvPicPr>
          <p:cNvPr id="6" name="Picture 6" descr="Diagram&#10;&#10;Description automatically generated">
            <a:extLst>
              <a:ext uri="{FF2B5EF4-FFF2-40B4-BE49-F238E27FC236}">
                <a16:creationId xmlns:a16="http://schemas.microsoft.com/office/drawing/2014/main" id="{567B70C9-D66E-46F4-B8B0-9812386933C0}"/>
              </a:ext>
            </a:extLst>
          </p:cNvPr>
          <p:cNvPicPr>
            <a:picLocks noChangeAspect="1"/>
          </p:cNvPicPr>
          <p:nvPr/>
        </p:nvPicPr>
        <p:blipFill>
          <a:blip r:embed="rId2"/>
          <a:stretch>
            <a:fillRect/>
          </a:stretch>
        </p:blipFill>
        <p:spPr>
          <a:xfrm>
            <a:off x="1165412" y="1265254"/>
            <a:ext cx="9260541" cy="3296548"/>
          </a:xfrm>
          <a:prstGeom prst="rect">
            <a:avLst/>
          </a:prstGeom>
        </p:spPr>
      </p:pic>
      <p:sp>
        <p:nvSpPr>
          <p:cNvPr id="7" name="TextBox 6">
            <a:extLst>
              <a:ext uri="{FF2B5EF4-FFF2-40B4-BE49-F238E27FC236}">
                <a16:creationId xmlns:a16="http://schemas.microsoft.com/office/drawing/2014/main" id="{567D9278-AAB0-4E7B-B822-34DD1CE8D6D5}"/>
              </a:ext>
            </a:extLst>
          </p:cNvPr>
          <p:cNvSpPr txBox="1"/>
          <p:nvPr/>
        </p:nvSpPr>
        <p:spPr>
          <a:xfrm>
            <a:off x="1025004" y="4906602"/>
            <a:ext cx="995530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t>The model utilizes both multiple sequence alignments (MSA) and known protein structures from PDB to predict the 3D structure</a:t>
            </a:r>
          </a:p>
          <a:p>
            <a:pPr marL="285750" indent="-285750">
              <a:buFont typeface="Arial" panose="020B0604020202020204" pitchFamily="34" charset="0"/>
              <a:buChar char="•"/>
            </a:pPr>
            <a:r>
              <a:rPr lang="en-US" err="1">
                <a:cs typeface="Calibri"/>
              </a:rPr>
              <a:t>Evoformer</a:t>
            </a:r>
            <a:r>
              <a:rPr lang="en-US">
                <a:cs typeface="Calibri"/>
              </a:rPr>
              <a:t> is a modified transformer layer that can utilize both the alignment and the structure data</a:t>
            </a:r>
          </a:p>
          <a:p>
            <a:pPr marL="285750" indent="-285750">
              <a:buFont typeface="Arial" panose="020B0604020202020204" pitchFamily="34" charset="0"/>
              <a:buChar char="•"/>
            </a:pPr>
            <a:r>
              <a:rPr lang="en-US">
                <a:cs typeface="Calibri"/>
              </a:rPr>
              <a:t>There are hard coded physical constraints in the protein backbone that reflect the biology</a:t>
            </a:r>
          </a:p>
        </p:txBody>
      </p:sp>
      <p:sp>
        <p:nvSpPr>
          <p:cNvPr id="2" name="Slide Number Placeholder 1">
            <a:extLst>
              <a:ext uri="{FF2B5EF4-FFF2-40B4-BE49-F238E27FC236}">
                <a16:creationId xmlns:a16="http://schemas.microsoft.com/office/drawing/2014/main" id="{4EDB9AB6-E56B-3D60-AEC3-63C1D34DE82A}"/>
              </a:ext>
            </a:extLst>
          </p:cNvPr>
          <p:cNvSpPr>
            <a:spLocks noGrp="1"/>
          </p:cNvSpPr>
          <p:nvPr>
            <p:ph type="sldNum" sz="quarter" idx="12"/>
          </p:nvPr>
        </p:nvSpPr>
        <p:spPr/>
        <p:txBody>
          <a:bodyPr/>
          <a:lstStyle/>
          <a:p>
            <a:fld id="{330EA680-D336-4FF7-8B7A-9848BB0A1C32}" type="slidenum">
              <a:rPr lang="en-US" smtClean="0"/>
              <a:t>6</a:t>
            </a:fld>
            <a:endParaRPr lang="en-US"/>
          </a:p>
        </p:txBody>
      </p:sp>
    </p:spTree>
    <p:extLst>
      <p:ext uri="{BB962C8B-B14F-4D97-AF65-F5344CB8AC3E}">
        <p14:creationId xmlns:p14="http://schemas.microsoft.com/office/powerpoint/2010/main" val="235961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7B5D497-F17A-40D9-A2F6-15703812578E}"/>
              </a:ext>
            </a:extLst>
          </p:cNvPr>
          <p:cNvPicPr>
            <a:picLocks noChangeAspect="1"/>
          </p:cNvPicPr>
          <p:nvPr/>
        </p:nvPicPr>
        <p:blipFill>
          <a:blip r:embed="rId2"/>
          <a:stretch>
            <a:fillRect/>
          </a:stretch>
        </p:blipFill>
        <p:spPr>
          <a:xfrm>
            <a:off x="5527590" y="698369"/>
            <a:ext cx="4854145" cy="6130587"/>
          </a:xfrm>
          <a:prstGeom prst="rect">
            <a:avLst/>
          </a:prstGeom>
        </p:spPr>
      </p:pic>
      <p:pic>
        <p:nvPicPr>
          <p:cNvPr id="5" name="Picture 5" descr="Shape, arrow&#10;&#10;Description automatically generated">
            <a:extLst>
              <a:ext uri="{FF2B5EF4-FFF2-40B4-BE49-F238E27FC236}">
                <a16:creationId xmlns:a16="http://schemas.microsoft.com/office/drawing/2014/main" id="{9626AD02-9E4A-468A-9E69-5FA4B9BB6458}"/>
              </a:ext>
            </a:extLst>
          </p:cNvPr>
          <p:cNvPicPr>
            <a:picLocks noChangeAspect="1"/>
          </p:cNvPicPr>
          <p:nvPr/>
        </p:nvPicPr>
        <p:blipFill>
          <a:blip r:embed="rId3"/>
          <a:stretch>
            <a:fillRect/>
          </a:stretch>
        </p:blipFill>
        <p:spPr>
          <a:xfrm>
            <a:off x="422218" y="1070501"/>
            <a:ext cx="2681417" cy="2691715"/>
          </a:xfrm>
          <a:prstGeom prst="rect">
            <a:avLst/>
          </a:prstGeom>
        </p:spPr>
      </p:pic>
      <p:pic>
        <p:nvPicPr>
          <p:cNvPr id="6" name="Picture 6">
            <a:extLst>
              <a:ext uri="{FF2B5EF4-FFF2-40B4-BE49-F238E27FC236}">
                <a16:creationId xmlns:a16="http://schemas.microsoft.com/office/drawing/2014/main" id="{EBB33B74-811E-4C87-911E-8268F590AA41}"/>
              </a:ext>
            </a:extLst>
          </p:cNvPr>
          <p:cNvPicPr>
            <a:picLocks noChangeAspect="1"/>
          </p:cNvPicPr>
          <p:nvPr/>
        </p:nvPicPr>
        <p:blipFill>
          <a:blip r:embed="rId4"/>
          <a:stretch>
            <a:fillRect/>
          </a:stretch>
        </p:blipFill>
        <p:spPr>
          <a:xfrm>
            <a:off x="422517" y="3926731"/>
            <a:ext cx="2763795" cy="2753497"/>
          </a:xfrm>
          <a:prstGeom prst="rect">
            <a:avLst/>
          </a:prstGeom>
        </p:spPr>
      </p:pic>
      <p:sp>
        <p:nvSpPr>
          <p:cNvPr id="7" name="TextBox 6">
            <a:extLst>
              <a:ext uri="{FF2B5EF4-FFF2-40B4-BE49-F238E27FC236}">
                <a16:creationId xmlns:a16="http://schemas.microsoft.com/office/drawing/2014/main" id="{D535ED31-95AA-444F-8454-83C97FAC3103}"/>
              </a:ext>
            </a:extLst>
          </p:cNvPr>
          <p:cNvSpPr txBox="1"/>
          <p:nvPr/>
        </p:nvSpPr>
        <p:spPr>
          <a:xfrm>
            <a:off x="3095636" y="2046804"/>
            <a:ext cx="13517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1024 (easy)</a:t>
            </a:r>
          </a:p>
        </p:txBody>
      </p:sp>
      <p:sp>
        <p:nvSpPr>
          <p:cNvPr id="9" name="TextBox 8">
            <a:extLst>
              <a:ext uri="{FF2B5EF4-FFF2-40B4-BE49-F238E27FC236}">
                <a16:creationId xmlns:a16="http://schemas.microsoft.com/office/drawing/2014/main" id="{3B9E4512-46D4-4DA5-AF0E-B012F344B912}"/>
              </a:ext>
            </a:extLst>
          </p:cNvPr>
          <p:cNvSpPr txBox="1"/>
          <p:nvPr/>
        </p:nvSpPr>
        <p:spPr>
          <a:xfrm>
            <a:off x="3307701" y="4939597"/>
            <a:ext cx="13517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1064 (hard)</a:t>
            </a:r>
          </a:p>
        </p:txBody>
      </p:sp>
      <p:sp>
        <p:nvSpPr>
          <p:cNvPr id="11" name="Title 1">
            <a:extLst>
              <a:ext uri="{FF2B5EF4-FFF2-40B4-BE49-F238E27FC236}">
                <a16:creationId xmlns:a16="http://schemas.microsoft.com/office/drawing/2014/main" id="{257674E1-DC55-455B-98B0-A66C29D2DF4B}"/>
              </a:ext>
            </a:extLst>
          </p:cNvPr>
          <p:cNvSpPr>
            <a:spLocks noGrp="1"/>
          </p:cNvSpPr>
          <p:nvPr>
            <p:ph type="title"/>
          </p:nvPr>
        </p:nvSpPr>
        <p:spPr>
          <a:xfrm>
            <a:off x="-1104" y="690"/>
            <a:ext cx="10515600" cy="831293"/>
          </a:xfrm>
        </p:spPr>
        <p:txBody>
          <a:bodyPr>
            <a:normAutofit/>
          </a:bodyPr>
          <a:lstStyle/>
          <a:p>
            <a:r>
              <a:rPr lang="en-US" sz="3200">
                <a:latin typeface="Calibri"/>
                <a:cs typeface="Calibri Light"/>
              </a:rPr>
              <a:t>Some components are more important than others</a:t>
            </a:r>
            <a:endParaRPr lang="en-US"/>
          </a:p>
        </p:txBody>
      </p:sp>
    </p:spTree>
    <p:extLst>
      <p:ext uri="{BB962C8B-B14F-4D97-AF65-F5344CB8AC3E}">
        <p14:creationId xmlns:p14="http://schemas.microsoft.com/office/powerpoint/2010/main" val="2052509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4857F07-B9B8-4DA3-97B0-3668A68DAC3A}"/>
              </a:ext>
            </a:extLst>
          </p:cNvPr>
          <p:cNvSpPr>
            <a:spLocks noGrp="1"/>
          </p:cNvSpPr>
          <p:nvPr>
            <p:ph type="title"/>
          </p:nvPr>
        </p:nvSpPr>
        <p:spPr>
          <a:xfrm>
            <a:off x="-1104" y="690"/>
            <a:ext cx="10515600" cy="1325563"/>
          </a:xfrm>
        </p:spPr>
        <p:txBody>
          <a:bodyPr>
            <a:normAutofit/>
          </a:bodyPr>
          <a:lstStyle/>
          <a:p>
            <a:r>
              <a:rPr lang="en-US" sz="3200">
                <a:latin typeface="Calibri"/>
                <a:cs typeface="Calibri Light"/>
              </a:rPr>
              <a:t>Transformer? Like Optimus Prime?</a:t>
            </a:r>
            <a:endParaRPr lang="en-US"/>
          </a:p>
        </p:txBody>
      </p:sp>
      <p:sp>
        <p:nvSpPr>
          <p:cNvPr id="12" name="TextBox 11">
            <a:extLst>
              <a:ext uri="{FF2B5EF4-FFF2-40B4-BE49-F238E27FC236}">
                <a16:creationId xmlns:a16="http://schemas.microsoft.com/office/drawing/2014/main" id="{BCDF1607-EF2C-4578-A8BC-0903FCDA779A}"/>
              </a:ext>
            </a:extLst>
          </p:cNvPr>
          <p:cNvSpPr txBox="1"/>
          <p:nvPr/>
        </p:nvSpPr>
        <p:spPr>
          <a:xfrm>
            <a:off x="395233" y="1327927"/>
            <a:ext cx="4814047"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cs typeface="Calibri"/>
              </a:rPr>
              <a:t>It's a relatively new type of NN layer that's usually used for transforming an input sequence to an output sequence</a:t>
            </a:r>
          </a:p>
          <a:p>
            <a:pPr marL="285750" indent="-285750">
              <a:buFont typeface="Arial" panose="020B0604020202020204" pitchFamily="34" charset="0"/>
              <a:buChar char="•"/>
            </a:pPr>
            <a:r>
              <a:rPr lang="en-US">
                <a:cs typeface="Calibri"/>
              </a:rPr>
              <a:t>Attempts to solve the "vanishing gradient problem". </a:t>
            </a:r>
          </a:p>
          <a:p>
            <a:pPr marL="285750" indent="-285750">
              <a:buFont typeface="Arial" panose="020B0604020202020204" pitchFamily="34" charset="0"/>
              <a:buChar char="•"/>
            </a:pPr>
            <a:r>
              <a:rPr lang="en-US">
                <a:cs typeface="Calibri"/>
              </a:rPr>
              <a:t>The encoder layers learns the associations between an item in the sequence with the rest of the items</a:t>
            </a:r>
            <a:endParaRPr lang="en-US"/>
          </a:p>
          <a:p>
            <a:pPr marL="285750" indent="-285750">
              <a:buFont typeface="Arial" panose="020B0604020202020204" pitchFamily="34" charset="0"/>
              <a:buChar char="•"/>
            </a:pPr>
            <a:r>
              <a:rPr lang="en-US">
                <a:cs typeface="Calibri"/>
              </a:rPr>
              <a:t>The decoder generates output sequences from learned relationships, the linear/</a:t>
            </a:r>
            <a:r>
              <a:rPr lang="en-US" err="1">
                <a:cs typeface="Calibri"/>
              </a:rPr>
              <a:t>softmax</a:t>
            </a:r>
            <a:r>
              <a:rPr lang="en-US">
                <a:cs typeface="Calibri"/>
              </a:rPr>
              <a:t> combination generates the final output probabilities</a:t>
            </a:r>
          </a:p>
          <a:p>
            <a:pPr marL="285750" indent="-285750">
              <a:buFont typeface="Arial" panose="020B0604020202020204" pitchFamily="34" charset="0"/>
              <a:buChar char="•"/>
            </a:pPr>
            <a:r>
              <a:rPr lang="en-US">
                <a:cs typeface="Calibri"/>
              </a:rPr>
              <a:t>The decoder pays "attention" to the previous outputs so it can generate the most relevant result in the current iteration</a:t>
            </a:r>
          </a:p>
          <a:p>
            <a:pPr marL="285750" indent="-285750">
              <a:buFont typeface="Arial" panose="020B0604020202020204" pitchFamily="34" charset="0"/>
              <a:buChar char="•"/>
            </a:pPr>
            <a:endParaRPr lang="en-US">
              <a:cs typeface="Calibri"/>
            </a:endParaRPr>
          </a:p>
        </p:txBody>
      </p:sp>
      <p:pic>
        <p:nvPicPr>
          <p:cNvPr id="13" name="Picture 13" descr="Diagram&#10;&#10;Description automatically generated">
            <a:extLst>
              <a:ext uri="{FF2B5EF4-FFF2-40B4-BE49-F238E27FC236}">
                <a16:creationId xmlns:a16="http://schemas.microsoft.com/office/drawing/2014/main" id="{F19C89AF-5CE4-4BC0-9F4E-51E1B268E8C2}"/>
              </a:ext>
            </a:extLst>
          </p:cNvPr>
          <p:cNvPicPr>
            <a:picLocks noChangeAspect="1"/>
          </p:cNvPicPr>
          <p:nvPr/>
        </p:nvPicPr>
        <p:blipFill>
          <a:blip r:embed="rId3"/>
          <a:stretch>
            <a:fillRect/>
          </a:stretch>
        </p:blipFill>
        <p:spPr>
          <a:xfrm>
            <a:off x="7101168" y="787774"/>
            <a:ext cx="4480113" cy="5443818"/>
          </a:xfrm>
          <a:prstGeom prst="rect">
            <a:avLst/>
          </a:prstGeom>
        </p:spPr>
      </p:pic>
      <p:pic>
        <p:nvPicPr>
          <p:cNvPr id="6" name="Picture 6" descr="A picture containing text&#10;&#10;Description automatically generated">
            <a:extLst>
              <a:ext uri="{FF2B5EF4-FFF2-40B4-BE49-F238E27FC236}">
                <a16:creationId xmlns:a16="http://schemas.microsoft.com/office/drawing/2014/main" id="{9E6752CE-7CE8-47E0-A3F3-B58D01AD149D}"/>
              </a:ext>
            </a:extLst>
          </p:cNvPr>
          <p:cNvPicPr>
            <a:picLocks noChangeAspect="1"/>
          </p:cNvPicPr>
          <p:nvPr/>
        </p:nvPicPr>
        <p:blipFill>
          <a:blip r:embed="rId4"/>
          <a:stretch>
            <a:fillRect/>
          </a:stretch>
        </p:blipFill>
        <p:spPr>
          <a:xfrm>
            <a:off x="6222354" y="973980"/>
            <a:ext cx="2277036" cy="1368015"/>
          </a:xfrm>
          <a:prstGeom prst="rect">
            <a:avLst/>
          </a:prstGeom>
        </p:spPr>
      </p:pic>
      <p:sp>
        <p:nvSpPr>
          <p:cNvPr id="11" name="Minus Sign 10">
            <a:extLst>
              <a:ext uri="{FF2B5EF4-FFF2-40B4-BE49-F238E27FC236}">
                <a16:creationId xmlns:a16="http://schemas.microsoft.com/office/drawing/2014/main" id="{F76413FF-B987-42E8-B71B-57309E001D46}"/>
              </a:ext>
            </a:extLst>
          </p:cNvPr>
          <p:cNvSpPr/>
          <p:nvPr/>
        </p:nvSpPr>
        <p:spPr>
          <a:xfrm rot="13500000">
            <a:off x="5800641" y="1366621"/>
            <a:ext cx="3245223" cy="564777"/>
          </a:xfrm>
          <a:prstGeom prst="mathMinus">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inus Sign 9">
            <a:extLst>
              <a:ext uri="{FF2B5EF4-FFF2-40B4-BE49-F238E27FC236}">
                <a16:creationId xmlns:a16="http://schemas.microsoft.com/office/drawing/2014/main" id="{495A8CA1-D8CD-49FE-AD4A-FBA8BBBF2C5E}"/>
              </a:ext>
            </a:extLst>
          </p:cNvPr>
          <p:cNvSpPr/>
          <p:nvPr/>
        </p:nvSpPr>
        <p:spPr>
          <a:xfrm rot="18660000">
            <a:off x="5804640" y="1356324"/>
            <a:ext cx="3245223" cy="564777"/>
          </a:xfrm>
          <a:prstGeom prst="mathMinus">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4321ACF-652A-41BF-86EF-ADD735F92806}"/>
              </a:ext>
            </a:extLst>
          </p:cNvPr>
          <p:cNvSpPr txBox="1"/>
          <p:nvPr/>
        </p:nvSpPr>
        <p:spPr>
          <a:xfrm>
            <a:off x="6633261" y="3451396"/>
            <a:ext cx="10750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Encoder</a:t>
            </a:r>
          </a:p>
        </p:txBody>
      </p:sp>
      <p:sp>
        <p:nvSpPr>
          <p:cNvPr id="15" name="TextBox 14">
            <a:extLst>
              <a:ext uri="{FF2B5EF4-FFF2-40B4-BE49-F238E27FC236}">
                <a16:creationId xmlns:a16="http://schemas.microsoft.com/office/drawing/2014/main" id="{47551C47-2BD8-4280-9AF5-435717BB9CBE}"/>
              </a:ext>
            </a:extLst>
          </p:cNvPr>
          <p:cNvSpPr txBox="1"/>
          <p:nvPr/>
        </p:nvSpPr>
        <p:spPr>
          <a:xfrm>
            <a:off x="10947828" y="3317531"/>
            <a:ext cx="10750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Decoder</a:t>
            </a:r>
          </a:p>
        </p:txBody>
      </p:sp>
      <p:sp>
        <p:nvSpPr>
          <p:cNvPr id="2" name="Slide Number Placeholder 1">
            <a:extLst>
              <a:ext uri="{FF2B5EF4-FFF2-40B4-BE49-F238E27FC236}">
                <a16:creationId xmlns:a16="http://schemas.microsoft.com/office/drawing/2014/main" id="{243371EC-B746-DCCA-FDDB-80CE92D97192}"/>
              </a:ext>
            </a:extLst>
          </p:cNvPr>
          <p:cNvSpPr>
            <a:spLocks noGrp="1"/>
          </p:cNvSpPr>
          <p:nvPr>
            <p:ph type="sldNum" sz="quarter" idx="12"/>
          </p:nvPr>
        </p:nvSpPr>
        <p:spPr/>
        <p:txBody>
          <a:bodyPr/>
          <a:lstStyle/>
          <a:p>
            <a:fld id="{330EA680-D336-4FF7-8B7A-9848BB0A1C32}" type="slidenum">
              <a:rPr lang="en-US" smtClean="0"/>
              <a:t>8</a:t>
            </a:fld>
            <a:endParaRPr lang="en-US"/>
          </a:p>
        </p:txBody>
      </p:sp>
    </p:spTree>
    <p:extLst>
      <p:ext uri="{BB962C8B-B14F-4D97-AF65-F5344CB8AC3E}">
        <p14:creationId xmlns:p14="http://schemas.microsoft.com/office/powerpoint/2010/main" val="4169355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3B6C2CA-1DA6-E294-336F-26521699F706}"/>
              </a:ext>
            </a:extLst>
          </p:cNvPr>
          <p:cNvSpPr>
            <a:spLocks noGrp="1"/>
          </p:cNvSpPr>
          <p:nvPr>
            <p:ph type="title"/>
          </p:nvPr>
        </p:nvSpPr>
        <p:spPr>
          <a:xfrm>
            <a:off x="-1104" y="690"/>
            <a:ext cx="10515600" cy="1325563"/>
          </a:xfrm>
        </p:spPr>
        <p:txBody>
          <a:bodyPr>
            <a:normAutofit/>
          </a:bodyPr>
          <a:lstStyle/>
          <a:p>
            <a:r>
              <a:rPr lang="en-US" sz="3200">
                <a:latin typeface="Calibri"/>
                <a:cs typeface="Calibri Light"/>
              </a:rPr>
              <a:t>An extremely quick intro to neural networks</a:t>
            </a:r>
            <a:endParaRPr lang="en-US"/>
          </a:p>
        </p:txBody>
      </p:sp>
      <p:pic>
        <p:nvPicPr>
          <p:cNvPr id="7" name="Picture 7" descr="Diagram&#10;&#10;Description automatically generated">
            <a:extLst>
              <a:ext uri="{FF2B5EF4-FFF2-40B4-BE49-F238E27FC236}">
                <a16:creationId xmlns:a16="http://schemas.microsoft.com/office/drawing/2014/main" id="{ACA93382-1F8D-6DB0-8768-733E0E51E8EB}"/>
              </a:ext>
            </a:extLst>
          </p:cNvPr>
          <p:cNvPicPr>
            <a:picLocks noChangeAspect="1"/>
          </p:cNvPicPr>
          <p:nvPr/>
        </p:nvPicPr>
        <p:blipFill>
          <a:blip r:embed="rId3"/>
          <a:stretch>
            <a:fillRect/>
          </a:stretch>
        </p:blipFill>
        <p:spPr>
          <a:xfrm>
            <a:off x="6592011" y="1085701"/>
            <a:ext cx="4652682" cy="2508611"/>
          </a:xfrm>
          <a:prstGeom prst="rect">
            <a:avLst/>
          </a:prstGeom>
        </p:spPr>
      </p:pic>
      <p:pic>
        <p:nvPicPr>
          <p:cNvPr id="8" name="Picture 8">
            <a:extLst>
              <a:ext uri="{FF2B5EF4-FFF2-40B4-BE49-F238E27FC236}">
                <a16:creationId xmlns:a16="http://schemas.microsoft.com/office/drawing/2014/main" id="{83D89F47-706E-41D5-8F42-B2DDF9BE8CDC}"/>
              </a:ext>
            </a:extLst>
          </p:cNvPr>
          <p:cNvPicPr>
            <a:picLocks noChangeAspect="1"/>
          </p:cNvPicPr>
          <p:nvPr/>
        </p:nvPicPr>
        <p:blipFill>
          <a:blip r:embed="rId4"/>
          <a:stretch>
            <a:fillRect/>
          </a:stretch>
        </p:blipFill>
        <p:spPr>
          <a:xfrm>
            <a:off x="8032384" y="3593268"/>
            <a:ext cx="2236133" cy="877980"/>
          </a:xfrm>
          <a:prstGeom prst="rect">
            <a:avLst/>
          </a:prstGeom>
        </p:spPr>
      </p:pic>
      <p:sp>
        <p:nvSpPr>
          <p:cNvPr id="2" name="TextBox 1">
            <a:extLst>
              <a:ext uri="{FF2B5EF4-FFF2-40B4-BE49-F238E27FC236}">
                <a16:creationId xmlns:a16="http://schemas.microsoft.com/office/drawing/2014/main" id="{26C7BDE9-C9A5-A49D-9477-E0FC6B8C2C11}"/>
              </a:ext>
            </a:extLst>
          </p:cNvPr>
          <p:cNvSpPr txBox="1"/>
          <p:nvPr/>
        </p:nvSpPr>
        <p:spPr>
          <a:xfrm>
            <a:off x="1084728" y="1380563"/>
            <a:ext cx="3937186"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Calibri"/>
                <a:cs typeface="Calibri"/>
              </a:rPr>
              <a:t>A neural network is a collection of weights and biases that get updated with each iteration of learning</a:t>
            </a:r>
          </a:p>
          <a:p>
            <a:pPr marL="285750" indent="-285750">
              <a:buFont typeface="Arial"/>
              <a:buChar char="•"/>
            </a:pPr>
            <a:r>
              <a:rPr lang="en-US">
                <a:ea typeface="Calibri"/>
                <a:cs typeface="Calibri"/>
              </a:rPr>
              <a:t>The idea is to create a large collection of linear terms to approximate arbitrary non-linear relationships</a:t>
            </a:r>
          </a:p>
          <a:p>
            <a:pPr marL="285750" indent="-285750">
              <a:buFont typeface="Arial"/>
              <a:buChar char="•"/>
            </a:pPr>
            <a:r>
              <a:rPr lang="en-US">
                <a:ea typeface="Calibri"/>
                <a:cs typeface="Calibri"/>
              </a:rPr>
              <a:t>Information is passed from layer to layer in terms of neuron activations and weight/bias updates</a:t>
            </a:r>
          </a:p>
          <a:p>
            <a:pPr marL="285750" indent="-285750">
              <a:buFont typeface="Arial"/>
              <a:buChar char="•"/>
            </a:pPr>
            <a:r>
              <a:rPr lang="en-US">
                <a:ea typeface="Calibri"/>
                <a:cs typeface="Calibri"/>
              </a:rPr>
              <a:t>More sophisticated structures are achieved through</a:t>
            </a:r>
          </a:p>
          <a:p>
            <a:pPr marL="742950" lvl="1" indent="-285750">
              <a:buFont typeface="Arial"/>
              <a:buChar char="•"/>
            </a:pPr>
            <a:r>
              <a:rPr lang="en-US">
                <a:ea typeface="Calibri"/>
                <a:cs typeface="Calibri"/>
              </a:rPr>
              <a:t>Concatenation of matrices</a:t>
            </a:r>
          </a:p>
          <a:p>
            <a:pPr marL="742950" lvl="1" indent="-285750">
              <a:buFont typeface="Arial"/>
              <a:buChar char="•"/>
            </a:pPr>
            <a:r>
              <a:rPr lang="en-US">
                <a:ea typeface="Calibri"/>
                <a:cs typeface="Calibri"/>
              </a:rPr>
              <a:t>Element wise addition/multiplication</a:t>
            </a:r>
          </a:p>
          <a:p>
            <a:pPr marL="742950" lvl="1" indent="-285750">
              <a:buFont typeface="Arial"/>
              <a:buChar char="•"/>
            </a:pPr>
            <a:r>
              <a:rPr lang="en-US">
                <a:ea typeface="Calibri"/>
                <a:cs typeface="Calibri"/>
              </a:rPr>
              <a:t>Cross/dot products</a:t>
            </a:r>
          </a:p>
        </p:txBody>
      </p:sp>
      <p:pic>
        <p:nvPicPr>
          <p:cNvPr id="3" name="Picture 3" descr="A picture containing text, watch&#10;&#10;Description automatically generated">
            <a:extLst>
              <a:ext uri="{FF2B5EF4-FFF2-40B4-BE49-F238E27FC236}">
                <a16:creationId xmlns:a16="http://schemas.microsoft.com/office/drawing/2014/main" id="{3ADEE94F-4387-61EC-D085-8ED7E03ED367}"/>
              </a:ext>
            </a:extLst>
          </p:cNvPr>
          <p:cNvPicPr>
            <a:picLocks noChangeAspect="1"/>
          </p:cNvPicPr>
          <p:nvPr/>
        </p:nvPicPr>
        <p:blipFill>
          <a:blip r:embed="rId5"/>
          <a:stretch>
            <a:fillRect/>
          </a:stretch>
        </p:blipFill>
        <p:spPr>
          <a:xfrm>
            <a:off x="5964742" y="4701517"/>
            <a:ext cx="1963080" cy="986186"/>
          </a:xfrm>
          <a:prstGeom prst="rect">
            <a:avLst/>
          </a:prstGeom>
        </p:spPr>
      </p:pic>
      <p:pic>
        <p:nvPicPr>
          <p:cNvPr id="4" name="Picture 4">
            <a:extLst>
              <a:ext uri="{FF2B5EF4-FFF2-40B4-BE49-F238E27FC236}">
                <a16:creationId xmlns:a16="http://schemas.microsoft.com/office/drawing/2014/main" id="{E5589BCB-F976-623E-03E2-C8DBB3F7E2AD}"/>
              </a:ext>
            </a:extLst>
          </p:cNvPr>
          <p:cNvPicPr>
            <a:picLocks noChangeAspect="1"/>
          </p:cNvPicPr>
          <p:nvPr/>
        </p:nvPicPr>
        <p:blipFill>
          <a:blip r:embed="rId6"/>
          <a:stretch>
            <a:fillRect/>
          </a:stretch>
        </p:blipFill>
        <p:spPr>
          <a:xfrm>
            <a:off x="8608742" y="4958250"/>
            <a:ext cx="2743200" cy="472719"/>
          </a:xfrm>
          <a:prstGeom prst="rect">
            <a:avLst/>
          </a:prstGeom>
        </p:spPr>
      </p:pic>
      <p:sp>
        <p:nvSpPr>
          <p:cNvPr id="5" name="TextBox 4">
            <a:extLst>
              <a:ext uri="{FF2B5EF4-FFF2-40B4-BE49-F238E27FC236}">
                <a16:creationId xmlns:a16="http://schemas.microsoft.com/office/drawing/2014/main" id="{7D36203D-EF2B-DF94-2DF2-EF3F12C1556D}"/>
              </a:ext>
            </a:extLst>
          </p:cNvPr>
          <p:cNvSpPr txBox="1"/>
          <p:nvPr/>
        </p:nvSpPr>
        <p:spPr>
          <a:xfrm>
            <a:off x="6458414" y="5575609"/>
            <a:ext cx="13611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Dot product</a:t>
            </a:r>
            <a:endParaRPr lang="en-US"/>
          </a:p>
        </p:txBody>
      </p:sp>
      <p:sp>
        <p:nvSpPr>
          <p:cNvPr id="10" name="TextBox 9">
            <a:extLst>
              <a:ext uri="{FF2B5EF4-FFF2-40B4-BE49-F238E27FC236}">
                <a16:creationId xmlns:a16="http://schemas.microsoft.com/office/drawing/2014/main" id="{AC72B3D8-EF3B-454C-CD04-344D9647B3B9}"/>
              </a:ext>
            </a:extLst>
          </p:cNvPr>
          <p:cNvSpPr txBox="1"/>
          <p:nvPr/>
        </p:nvSpPr>
        <p:spPr>
          <a:xfrm>
            <a:off x="9227633" y="5501267"/>
            <a:ext cx="16306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Cross product</a:t>
            </a:r>
            <a:endParaRPr lang="en-US"/>
          </a:p>
        </p:txBody>
      </p:sp>
    </p:spTree>
    <p:extLst>
      <p:ext uri="{BB962C8B-B14F-4D97-AF65-F5344CB8AC3E}">
        <p14:creationId xmlns:p14="http://schemas.microsoft.com/office/powerpoint/2010/main" val="76327243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34</Slides>
  <Notes>15</Notes>
  <HiddenSlides>0</HiddenSlides>
  <ScaleCrop>false</ScaleCrop>
  <HeadingPairs>
    <vt:vector size="4" baseType="variant">
      <vt:variant>
        <vt:lpstr>Theme</vt:lpstr>
      </vt:variant>
      <vt:variant>
        <vt:i4>2</vt:i4>
      </vt:variant>
      <vt:variant>
        <vt:lpstr>Slide Titles</vt:lpstr>
      </vt:variant>
      <vt:variant>
        <vt:i4>34</vt:i4>
      </vt:variant>
    </vt:vector>
  </HeadingPairs>
  <TitlesOfParts>
    <vt:vector size="36" baseType="lpstr">
      <vt:lpstr>office theme</vt:lpstr>
      <vt:lpstr>office theme</vt:lpstr>
      <vt:lpstr>Protein structure prediction using AlphaFold2</vt:lpstr>
      <vt:lpstr>Outline</vt:lpstr>
      <vt:lpstr>Critical Assessment of Protein Structure Prediction (CASP) challenge</vt:lpstr>
      <vt:lpstr>AlphaFold2 is the winner of CASP14 (2020)</vt:lpstr>
      <vt:lpstr>A more detailed look at the performance</vt:lpstr>
      <vt:lpstr>The Model</vt:lpstr>
      <vt:lpstr>Some components are more important than others</vt:lpstr>
      <vt:lpstr>Transformer? Like Optimus Prime?</vt:lpstr>
      <vt:lpstr>An extremely quick intro to neural networks</vt:lpstr>
      <vt:lpstr>PowerPoint Presentation</vt:lpstr>
      <vt:lpstr>A quick introduction to attention layers and transformers</vt:lpstr>
      <vt:lpstr>Multi-Head Attention, more is more</vt:lpstr>
      <vt:lpstr>Positional encoding</vt:lpstr>
      <vt:lpstr>Putting it all together, Transformer Layer</vt:lpstr>
      <vt:lpstr>Back to Evoformer, what's the difference?</vt:lpstr>
      <vt:lpstr>Evoformer in a little bit more detail</vt:lpstr>
      <vt:lpstr>Evoformer in a little bit more detail</vt:lpstr>
      <vt:lpstr>The structure module</vt:lpstr>
      <vt:lpstr>Ok, but do I need to run AlphaFold2 for my favorite protein?</vt:lpstr>
      <vt:lpstr>I love proteins, but I love protein complexes more</vt:lpstr>
      <vt:lpstr>Modifications to the original model to accommodate multimers</vt:lpstr>
      <vt:lpstr>AlphaFold2 is not the only game in town</vt:lpstr>
      <vt:lpstr>You can also predict complexes with RosettaFold, kind of, maybe, if you're lucky</vt:lpstr>
      <vt:lpstr>There are even more options: FastFold and OpenFold</vt:lpstr>
      <vt:lpstr>That's great, but how do I run the thing?</vt:lpstr>
      <vt:lpstr>Run it on HPF</vt:lpstr>
      <vt:lpstr>Run it on HPF</vt:lpstr>
      <vt:lpstr>Run it on HPF</vt:lpstr>
      <vt:lpstr>The variables:</vt:lpstr>
      <vt:lpstr>Run it on Google Colab</vt:lpstr>
      <vt:lpstr>Run it on your computer</vt:lpstr>
      <vt:lpstr>Some considerations and tips:</vt:lpstr>
      <vt:lpstr>Limitations of these predictions</vt:lpstr>
      <vt:lpstr>15 min break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7</cp:revision>
  <dcterms:created xsi:type="dcterms:W3CDTF">2021-12-07T16:50:31Z</dcterms:created>
  <dcterms:modified xsi:type="dcterms:W3CDTF">2022-08-09T04:42:36Z</dcterms:modified>
</cp:coreProperties>
</file>